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117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59B80-BDEB-4C86-BAC5-7AA559F30D9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74092-5ABA-46ED-B4B7-B4B470A820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854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26DF86-BD00-431D-AAC9-943E1EA085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56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3DC828-878B-40B6-18D9-0C92C5734B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2581A1-3719-29DF-69D7-D26360D61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920F57-FFB0-96DD-BFB6-653AC5792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21AF1F-7D33-24CA-9576-7143E3151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8EE178-4E2A-97F7-CDA0-69678671B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4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2DEAD1-E563-311F-C325-5EE74B584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D42C82-B331-9E47-9496-3A238723A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BD216D-9503-F6CE-8BB4-F3FF737FE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6A5A8D-4680-6104-B4ED-07416ED64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898860-3212-F9E8-7A2F-935498365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85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676535-6954-9186-B955-CE402CFAB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1DE596-A14F-07C2-3428-68FD976FD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DEAD8D-C64A-710D-D274-EFD8564E4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91D051-5A39-A0BE-E8F5-C4A5D2792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F6E3D8-2FE4-FE07-20A9-86BD0394F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112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88F5BF-52B2-FE36-673B-FC766AA79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B9596B-1FC9-AE89-7040-1F35A164B5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8743C8E-4B4E-6D38-801A-DA6E3FA645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E5874D7-F041-6130-F6E1-4FA692733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71BC4E-66EE-381F-1C1C-F5F33BC34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F9DE2B-3B96-363B-92A4-B5C1E1077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66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2253A0-7995-B620-FCFA-0C667F330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41EA-7C0B-F034-50F8-7C4C1252F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BDAAE92-94DC-7278-DD48-88789AD22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4AEEB10-7ACE-71AF-5AEA-A737ACEA59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3FE5C84-D6DD-954A-6B5F-A68767B215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3D829A7-14A6-D22B-1091-752C79075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4AFF7C7-30CB-75ED-A498-6429444FF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1E1B12D-4721-7B8E-9724-5BF9E2A8B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238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E9BA95-2257-290A-16FE-4F56471E5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13B0494-A1D9-0406-D33D-5F057DEC5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79A2C16-73D9-835F-DD92-D6CE77DF0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6AAC9D9-72C5-D1E6-314E-DDDDEF35E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220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01BE2DA-2DD5-6137-D22A-D7C27642F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2D45930-E831-F8CD-51CD-C04CE4B06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830C780-8B2E-D707-3A27-532769BE7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138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9A4C3F-18A9-9237-DFFF-BEA363C53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793FF7-A858-D08C-C4BE-0A61AB677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63ABEF2-DEB3-7B60-0974-671A9B0581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7FF2FC-2329-9EF1-1B94-A3041B6EB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AC7622D-AF29-96E5-29EB-20756A782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65090D-E03E-83F2-4FC8-966F3C702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742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8931A5-5362-0F45-8871-89CABEE50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696E506-8B6D-318E-14EE-5DD161B24F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0DC5744-E888-D06D-DC14-40242DDC10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30840D9-0CFA-F2C6-EBA7-2189F7D1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CD60C59-FBFD-B733-0995-D44DC0C25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26350F-873F-8CB2-D47F-2EAB70428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413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E32173-DEA3-1220-DAD8-EBCE24E8B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3423BD5-60D9-3816-E181-7C71B3BD99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F47D6B-F586-CCCF-4279-7BF22256F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DCED3F-C4C4-0CB9-B20D-343C5A647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DA8E34-9FB3-CA2D-620C-A1D4900E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60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3EDD1FA-D001-E69F-8741-C84442B2AB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AEC849A-7F7E-4771-91A3-87D97F8A98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54CF51-6D9C-F7B0-A8EB-EB61164A3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7C0CB3-D3A1-CF9E-04F3-0EB672A2E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16578D-05C3-50E6-9A9B-26D69624B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12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6246DF8-C138-8E38-4DFF-51C4D3F82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2EE8BB2-FE4B-D46C-DDC0-6EC08BD34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7AC6BE-09CD-4C4F-8EFD-B53CF9C1E7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EF77BF-B838-5E39-E183-9F1915ACBC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49D25B-B5D7-1D59-02D0-F362AA889B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334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35D11BB-5F6B-FC6F-8096-FAAD231B423C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n 11" descr="Imagen que contiene taza">
            <a:extLst>
              <a:ext uri="{FF2B5EF4-FFF2-40B4-BE49-F238E27FC236}">
                <a16:creationId xmlns:a16="http://schemas.microsoft.com/office/drawing/2014/main" id="{891D3F42-B1B4-12DD-43BD-0E1F26FAF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863" y="149357"/>
            <a:ext cx="1585203" cy="523375"/>
          </a:xfrm>
          <a:prstGeom prst="rect">
            <a:avLst/>
          </a:prstGeom>
        </p:spPr>
      </p:pic>
      <p:pic>
        <p:nvPicPr>
          <p:cNvPr id="14" name="Imagen 13" descr="Imagen que contiene taza">
            <a:extLst>
              <a:ext uri="{FF2B5EF4-FFF2-40B4-BE49-F238E27FC236}">
                <a16:creationId xmlns:a16="http://schemas.microsoft.com/office/drawing/2014/main" id="{F370BD1D-70E0-AFBE-E355-2EAFEE1CA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934" y="149357"/>
            <a:ext cx="1585203" cy="523375"/>
          </a:xfrm>
          <a:prstGeom prst="rect">
            <a:avLst/>
          </a:prstGeom>
        </p:spPr>
      </p:pic>
      <p:pic>
        <p:nvPicPr>
          <p:cNvPr id="16" name="Imagen 15" descr="Diagrama&#10;&#10;El contenido generado por IA puede ser incorrecto.">
            <a:extLst>
              <a:ext uri="{FF2B5EF4-FFF2-40B4-BE49-F238E27FC236}">
                <a16:creationId xmlns:a16="http://schemas.microsoft.com/office/drawing/2014/main" id="{3A8C2A3D-38DC-4A70-E4B9-68AB97B90C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263" y="0"/>
            <a:ext cx="786870" cy="742952"/>
          </a:xfrm>
          <a:prstGeom prst="rect">
            <a:avLst/>
          </a:prstGeom>
        </p:spPr>
      </p:pic>
      <p:pic>
        <p:nvPicPr>
          <p:cNvPr id="17" name="Imagen 16" descr="Diagrama&#10;&#10;El contenido generado por IA puede ser incorrecto.">
            <a:extLst>
              <a:ext uri="{FF2B5EF4-FFF2-40B4-BE49-F238E27FC236}">
                <a16:creationId xmlns:a16="http://schemas.microsoft.com/office/drawing/2014/main" id="{4CCA6093-B408-1A67-5A43-A2FA534691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996" y="39568"/>
            <a:ext cx="786870" cy="742952"/>
          </a:xfrm>
          <a:prstGeom prst="rect">
            <a:avLst/>
          </a:prstGeom>
        </p:spPr>
      </p:pic>
      <p:grpSp>
        <p:nvGrpSpPr>
          <p:cNvPr id="26" name="Grupo 25">
            <a:extLst>
              <a:ext uri="{FF2B5EF4-FFF2-40B4-BE49-F238E27FC236}">
                <a16:creationId xmlns:a16="http://schemas.microsoft.com/office/drawing/2014/main" id="{D54B1BB3-0235-1677-78A6-D83061E9D26A}"/>
              </a:ext>
            </a:extLst>
          </p:cNvPr>
          <p:cNvGrpSpPr/>
          <p:nvPr/>
        </p:nvGrpSpPr>
        <p:grpSpPr>
          <a:xfrm>
            <a:off x="609600" y="742951"/>
            <a:ext cx="5101431" cy="408516"/>
            <a:chOff x="609600" y="742951"/>
            <a:chExt cx="5101431" cy="408516"/>
          </a:xfrm>
        </p:grpSpPr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1F5AF12E-FCDC-89A2-7E86-884A6ED0D47A}"/>
                </a:ext>
              </a:extLst>
            </p:cNvPr>
            <p:cNvSpPr/>
            <p:nvPr/>
          </p:nvSpPr>
          <p:spPr>
            <a:xfrm>
              <a:off x="609600" y="742952"/>
              <a:ext cx="931333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2400" b="1" dirty="0">
                  <a:solidFill>
                    <a:schemeClr val="tx1"/>
                  </a:solidFill>
                </a:rPr>
                <a:t>E1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9D99754A-818A-AF5B-BD1A-C700142882AE}"/>
                </a:ext>
              </a:extLst>
            </p:cNvPr>
            <p:cNvSpPr/>
            <p:nvPr/>
          </p:nvSpPr>
          <p:spPr>
            <a:xfrm>
              <a:off x="1540933" y="742952"/>
              <a:ext cx="931333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8EA17979-B49D-77D8-5590-29BDA4A46249}"/>
                </a:ext>
              </a:extLst>
            </p:cNvPr>
            <p:cNvSpPr/>
            <p:nvPr/>
          </p:nvSpPr>
          <p:spPr>
            <a:xfrm>
              <a:off x="2510631" y="742951"/>
              <a:ext cx="3200400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dirty="0"/>
                <a:t>TREKKING </a:t>
              </a:r>
              <a:endParaRPr lang="en-US" dirty="0"/>
            </a:p>
          </p:txBody>
        </p:sp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B4416B93-F4B3-F644-1206-2FC1A9A03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08574" y="828886"/>
              <a:ext cx="317208" cy="285750"/>
            </a:xfrm>
            <a:prstGeom prst="rect">
              <a:avLst/>
            </a:prstGeom>
            <a:effectLst>
              <a:outerShdw blurRad="50800" dist="50800" dir="5400000" algn="ctr" rotWithShape="0">
                <a:schemeClr val="tx1">
                  <a:lumMod val="95000"/>
                  <a:lumOff val="5000"/>
                </a:schemeClr>
              </a:outerShdw>
            </a:effectLst>
          </p:spPr>
        </p:pic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75B21DD9-04D1-8E27-0E31-D839285B7BF8}"/>
              </a:ext>
            </a:extLst>
          </p:cNvPr>
          <p:cNvGrpSpPr/>
          <p:nvPr/>
        </p:nvGrpSpPr>
        <p:grpSpPr>
          <a:xfrm>
            <a:off x="609600" y="1357607"/>
            <a:ext cx="5229726" cy="523135"/>
            <a:chOff x="609600" y="1357607"/>
            <a:chExt cx="5101431" cy="711825"/>
          </a:xfrm>
        </p:grpSpPr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1E7EC00F-A837-2062-DC1F-33E57A19EC13}"/>
                </a:ext>
              </a:extLst>
            </p:cNvPr>
            <p:cNvSpPr/>
            <p:nvPr/>
          </p:nvSpPr>
          <p:spPr>
            <a:xfrm>
              <a:off x="609600" y="1357966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DISTANCIA</a:t>
              </a:r>
              <a:endParaRPr lang="en-US" sz="1200" dirty="0"/>
            </a:p>
          </p:txBody>
        </p:sp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12972AD2-AE43-8BE6-0E3A-2CB131CA44FF}"/>
                </a:ext>
              </a:extLst>
            </p:cNvPr>
            <p:cNvSpPr/>
            <p:nvPr/>
          </p:nvSpPr>
          <p:spPr>
            <a:xfrm>
              <a:off x="609600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15km</a:t>
              </a:r>
              <a:endParaRPr lang="en-US" sz="1200" dirty="0"/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DDD32855-8C4F-9C31-572B-0D71084FD2CD}"/>
                </a:ext>
              </a:extLst>
            </p:cNvPr>
            <p:cNvSpPr/>
            <p:nvPr/>
          </p:nvSpPr>
          <p:spPr>
            <a:xfrm>
              <a:off x="1553368" y="1357966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DESNIVEL</a:t>
              </a:r>
              <a:endParaRPr lang="en-US" sz="1200" dirty="0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481E5915-192C-529A-A005-79F5953CA85F}"/>
                </a:ext>
              </a:extLst>
            </p:cNvPr>
            <p:cNvSpPr/>
            <p:nvPr/>
          </p:nvSpPr>
          <p:spPr>
            <a:xfrm>
              <a:off x="1553368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+140/ -140</a:t>
              </a:r>
              <a:endParaRPr lang="en-US" sz="1200" dirty="0"/>
            </a:p>
          </p:txBody>
        </p:sp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F5B37E2C-7C67-45DD-BFFB-EE18D40DEE99}"/>
                </a:ext>
              </a:extLst>
            </p:cNvPr>
            <p:cNvSpPr/>
            <p:nvPr/>
          </p:nvSpPr>
          <p:spPr>
            <a:xfrm>
              <a:off x="2510631" y="1357607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TIEMPO</a:t>
              </a:r>
              <a:endParaRPr lang="en-US" sz="1200" dirty="0"/>
            </a:p>
          </p:txBody>
        </p:sp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CCE5B8C6-AD2E-C96B-089C-E98A5FE93A81}"/>
                </a:ext>
              </a:extLst>
            </p:cNvPr>
            <p:cNvSpPr/>
            <p:nvPr/>
          </p:nvSpPr>
          <p:spPr>
            <a:xfrm>
              <a:off x="2514265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5h – 12h</a:t>
              </a:r>
              <a:endParaRPr lang="en-US" sz="1200" dirty="0"/>
            </a:p>
          </p:txBody>
        </p:sp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A14E878F-6424-B36B-580A-9601EA45F7FD}"/>
                </a:ext>
              </a:extLst>
            </p:cNvPr>
            <p:cNvSpPr/>
            <p:nvPr/>
          </p:nvSpPr>
          <p:spPr>
            <a:xfrm>
              <a:off x="3480329" y="1357607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CPS</a:t>
              </a:r>
              <a:endParaRPr lang="en-US" sz="1200" dirty="0"/>
            </a:p>
          </p:txBody>
        </p:sp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C65844C5-4EDD-F0A3-93C9-0FA03F0031EA}"/>
                </a:ext>
              </a:extLst>
            </p:cNvPr>
            <p:cNvSpPr/>
            <p:nvPr/>
          </p:nvSpPr>
          <p:spPr>
            <a:xfrm>
              <a:off x="3480329" y="1656794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11</a:t>
              </a:r>
              <a:endParaRPr lang="en-US" sz="1200" dirty="0"/>
            </a:p>
          </p:txBody>
        </p:sp>
        <p:sp>
          <p:nvSpPr>
            <p:cNvPr id="34" name="Rectángulo 33">
              <a:extLst>
                <a:ext uri="{FF2B5EF4-FFF2-40B4-BE49-F238E27FC236}">
                  <a16:creationId xmlns:a16="http://schemas.microsoft.com/office/drawing/2014/main" id="{521B6699-8D27-5C09-429A-4F12A5592027}"/>
                </a:ext>
              </a:extLst>
            </p:cNvPr>
            <p:cNvSpPr/>
            <p:nvPr/>
          </p:nvSpPr>
          <p:spPr>
            <a:xfrm>
              <a:off x="4446393" y="1357607"/>
              <a:ext cx="1264638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MAPAS</a:t>
              </a:r>
              <a:endParaRPr lang="en-US" sz="1200" dirty="0"/>
            </a:p>
          </p:txBody>
        </p:sp>
        <p:sp>
          <p:nvSpPr>
            <p:cNvPr id="35" name="Rectángulo 34">
              <a:extLst>
                <a:ext uri="{FF2B5EF4-FFF2-40B4-BE49-F238E27FC236}">
                  <a16:creationId xmlns:a16="http://schemas.microsoft.com/office/drawing/2014/main" id="{A19F32B4-C4E8-C1CB-17C3-2D6EF484A196}"/>
                </a:ext>
              </a:extLst>
            </p:cNvPr>
            <p:cNvSpPr/>
            <p:nvPr/>
          </p:nvSpPr>
          <p:spPr>
            <a:xfrm>
              <a:off x="4446393" y="1656794"/>
              <a:ext cx="1264638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1:10.000</a:t>
              </a:r>
              <a:endParaRPr lang="en-US" sz="1200" dirty="0"/>
            </a:p>
          </p:txBody>
        </p:sp>
      </p:grpSp>
      <p:grpSp>
        <p:nvGrpSpPr>
          <p:cNvPr id="42" name="Grupo 41">
            <a:extLst>
              <a:ext uri="{FF2B5EF4-FFF2-40B4-BE49-F238E27FC236}">
                <a16:creationId xmlns:a16="http://schemas.microsoft.com/office/drawing/2014/main" id="{AC26576A-5A85-E5DE-D1CA-F48ED9DB3556}"/>
              </a:ext>
            </a:extLst>
          </p:cNvPr>
          <p:cNvGrpSpPr/>
          <p:nvPr/>
        </p:nvGrpSpPr>
        <p:grpSpPr>
          <a:xfrm>
            <a:off x="609777" y="1964007"/>
            <a:ext cx="5213175" cy="159619"/>
            <a:chOff x="609600" y="2207003"/>
            <a:chExt cx="5101431" cy="299187"/>
          </a:xfrm>
        </p:grpSpPr>
        <p:sp>
          <p:nvSpPr>
            <p:cNvPr id="38" name="Rectángulo 37">
              <a:extLst>
                <a:ext uri="{FF2B5EF4-FFF2-40B4-BE49-F238E27FC236}">
                  <a16:creationId xmlns:a16="http://schemas.microsoft.com/office/drawing/2014/main" id="{04903400-951A-4077-E207-E42177E5F2E3}"/>
                </a:ext>
              </a:extLst>
            </p:cNvPr>
            <p:cNvSpPr/>
            <p:nvPr/>
          </p:nvSpPr>
          <p:spPr>
            <a:xfrm>
              <a:off x="609600" y="2207003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Salida </a:t>
              </a:r>
              <a:endParaRPr lang="en-US" sz="1000" dirty="0"/>
            </a:p>
          </p:txBody>
        </p:sp>
        <p:sp>
          <p:nvSpPr>
            <p:cNvPr id="40" name="Rectángulo 39">
              <a:extLst>
                <a:ext uri="{FF2B5EF4-FFF2-40B4-BE49-F238E27FC236}">
                  <a16:creationId xmlns:a16="http://schemas.microsoft.com/office/drawing/2014/main" id="{713809BC-446B-30FA-294F-C1B2F377BCAB}"/>
                </a:ext>
              </a:extLst>
            </p:cNvPr>
            <p:cNvSpPr/>
            <p:nvPr/>
          </p:nvSpPr>
          <p:spPr>
            <a:xfrm>
              <a:off x="1553367" y="2207009"/>
              <a:ext cx="2893026" cy="293241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QUINTA MANDU`ARA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Rectángulo 40">
              <a:extLst>
                <a:ext uri="{FF2B5EF4-FFF2-40B4-BE49-F238E27FC236}">
                  <a16:creationId xmlns:a16="http://schemas.microsoft.com/office/drawing/2014/main" id="{21118A50-FF99-DFF8-D098-D543CCA65686}"/>
                </a:ext>
              </a:extLst>
            </p:cNvPr>
            <p:cNvSpPr/>
            <p:nvPr/>
          </p:nvSpPr>
          <p:spPr>
            <a:xfrm>
              <a:off x="4458827" y="2207012"/>
              <a:ext cx="1252204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87" name="Grupo 86">
            <a:extLst>
              <a:ext uri="{FF2B5EF4-FFF2-40B4-BE49-F238E27FC236}">
                <a16:creationId xmlns:a16="http://schemas.microsoft.com/office/drawing/2014/main" id="{44825784-26F0-422C-B002-6F5BB82E4C0A}"/>
              </a:ext>
            </a:extLst>
          </p:cNvPr>
          <p:cNvGrpSpPr/>
          <p:nvPr/>
        </p:nvGrpSpPr>
        <p:grpSpPr>
          <a:xfrm>
            <a:off x="609600" y="2173174"/>
            <a:ext cx="5213352" cy="209581"/>
            <a:chOff x="617426" y="2277622"/>
            <a:chExt cx="5093605" cy="299188"/>
          </a:xfrm>
        </p:grpSpPr>
        <p:sp>
          <p:nvSpPr>
            <p:cNvPr id="88" name="Rectángulo 87">
              <a:extLst>
                <a:ext uri="{FF2B5EF4-FFF2-40B4-BE49-F238E27FC236}">
                  <a16:creationId xmlns:a16="http://schemas.microsoft.com/office/drawing/2014/main" id="{8293EDE5-3D8F-7663-56E2-92A63EE81C7A}"/>
                </a:ext>
              </a:extLst>
            </p:cNvPr>
            <p:cNvSpPr/>
            <p:nvPr/>
          </p:nvSpPr>
          <p:spPr>
            <a:xfrm>
              <a:off x="617426" y="2277622"/>
              <a:ext cx="931333" cy="299188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 1</a:t>
              </a:r>
              <a:endParaRPr lang="en-US" sz="1000" dirty="0"/>
            </a:p>
          </p:txBody>
        </p:sp>
        <p:sp>
          <p:nvSpPr>
            <p:cNvPr id="89" name="Rectángulo 88">
              <a:extLst>
                <a:ext uri="{FF2B5EF4-FFF2-40B4-BE49-F238E27FC236}">
                  <a16:creationId xmlns:a16="http://schemas.microsoft.com/office/drawing/2014/main" id="{5B48CD4B-7AF5-3B34-6444-73FA443ACB6B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1 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0" name="Rectángulo 89">
              <a:extLst>
                <a:ext uri="{FF2B5EF4-FFF2-40B4-BE49-F238E27FC236}">
                  <a16:creationId xmlns:a16="http://schemas.microsoft.com/office/drawing/2014/main" id="{330E9FCB-3D42-3A7F-F74A-3A5747F626C6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91" name="Grupo 90">
            <a:extLst>
              <a:ext uri="{FF2B5EF4-FFF2-40B4-BE49-F238E27FC236}">
                <a16:creationId xmlns:a16="http://schemas.microsoft.com/office/drawing/2014/main" id="{0FDE2DE0-1CF2-3765-25E0-4B1C2094FC7F}"/>
              </a:ext>
            </a:extLst>
          </p:cNvPr>
          <p:cNvGrpSpPr/>
          <p:nvPr/>
        </p:nvGrpSpPr>
        <p:grpSpPr>
          <a:xfrm>
            <a:off x="609777" y="2360765"/>
            <a:ext cx="5213175" cy="159620"/>
            <a:chOff x="609600" y="2281518"/>
            <a:chExt cx="5101431" cy="299187"/>
          </a:xfrm>
        </p:grpSpPr>
        <p:sp>
          <p:nvSpPr>
            <p:cNvPr id="92" name="Rectángulo 91">
              <a:extLst>
                <a:ext uri="{FF2B5EF4-FFF2-40B4-BE49-F238E27FC236}">
                  <a16:creationId xmlns:a16="http://schemas.microsoft.com/office/drawing/2014/main" id="{E1A033A5-43F5-452C-16F8-A629BDBE84C1}"/>
                </a:ext>
              </a:extLst>
            </p:cNvPr>
            <p:cNvSpPr/>
            <p:nvPr/>
          </p:nvSpPr>
          <p:spPr>
            <a:xfrm>
              <a:off x="609600" y="2281518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 2</a:t>
              </a:r>
              <a:endParaRPr lang="en-US" sz="1000" dirty="0"/>
            </a:p>
          </p:txBody>
        </p:sp>
        <p:sp>
          <p:nvSpPr>
            <p:cNvPr id="93" name="Rectángulo 92">
              <a:extLst>
                <a:ext uri="{FF2B5EF4-FFF2-40B4-BE49-F238E27FC236}">
                  <a16:creationId xmlns:a16="http://schemas.microsoft.com/office/drawing/2014/main" id="{D6FA386B-4EA0-78B7-808D-1DE9A7C77BC1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2 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4" name="Rectángulo 93">
              <a:extLst>
                <a:ext uri="{FF2B5EF4-FFF2-40B4-BE49-F238E27FC236}">
                  <a16:creationId xmlns:a16="http://schemas.microsoft.com/office/drawing/2014/main" id="{F847B158-B994-8A49-49EF-D6C080D85C78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95" name="Grupo 94">
            <a:extLst>
              <a:ext uri="{FF2B5EF4-FFF2-40B4-BE49-F238E27FC236}">
                <a16:creationId xmlns:a16="http://schemas.microsoft.com/office/drawing/2014/main" id="{035A3C4B-62F4-B417-D59C-76F2EA396455}"/>
              </a:ext>
            </a:extLst>
          </p:cNvPr>
          <p:cNvGrpSpPr/>
          <p:nvPr/>
        </p:nvGrpSpPr>
        <p:grpSpPr>
          <a:xfrm>
            <a:off x="609777" y="2531146"/>
            <a:ext cx="5213175" cy="159620"/>
            <a:chOff x="609600" y="2281518"/>
            <a:chExt cx="5101431" cy="299187"/>
          </a:xfrm>
        </p:grpSpPr>
        <p:sp>
          <p:nvSpPr>
            <p:cNvPr id="96" name="Rectángulo 95">
              <a:extLst>
                <a:ext uri="{FF2B5EF4-FFF2-40B4-BE49-F238E27FC236}">
                  <a16:creationId xmlns:a16="http://schemas.microsoft.com/office/drawing/2014/main" id="{1B9150D1-B0ED-58DC-2073-FFB017B3B2B8}"/>
                </a:ext>
              </a:extLst>
            </p:cNvPr>
            <p:cNvSpPr/>
            <p:nvPr/>
          </p:nvSpPr>
          <p:spPr>
            <a:xfrm>
              <a:off x="609600" y="2281518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 3</a:t>
              </a:r>
              <a:endParaRPr lang="en-US" sz="1000" dirty="0"/>
            </a:p>
          </p:txBody>
        </p:sp>
        <p:sp>
          <p:nvSpPr>
            <p:cNvPr id="97" name="Rectángulo 96">
              <a:extLst>
                <a:ext uri="{FF2B5EF4-FFF2-40B4-BE49-F238E27FC236}">
                  <a16:creationId xmlns:a16="http://schemas.microsoft.com/office/drawing/2014/main" id="{403F3D40-1455-5E5A-6763-3BA90D2C0D9E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3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8" name="Rectángulo 97">
              <a:extLst>
                <a:ext uri="{FF2B5EF4-FFF2-40B4-BE49-F238E27FC236}">
                  <a16:creationId xmlns:a16="http://schemas.microsoft.com/office/drawing/2014/main" id="{902BC4C4-17F5-2FE5-CD77-632DC3502AD5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99" name="Grupo 98">
            <a:extLst>
              <a:ext uri="{FF2B5EF4-FFF2-40B4-BE49-F238E27FC236}">
                <a16:creationId xmlns:a16="http://schemas.microsoft.com/office/drawing/2014/main" id="{8D700554-00C0-728C-DE84-ADAD5DEC108C}"/>
              </a:ext>
            </a:extLst>
          </p:cNvPr>
          <p:cNvGrpSpPr/>
          <p:nvPr/>
        </p:nvGrpSpPr>
        <p:grpSpPr>
          <a:xfrm>
            <a:off x="609777" y="2692439"/>
            <a:ext cx="5213175" cy="159620"/>
            <a:chOff x="609600" y="2281518"/>
            <a:chExt cx="5101431" cy="299187"/>
          </a:xfrm>
        </p:grpSpPr>
        <p:sp>
          <p:nvSpPr>
            <p:cNvPr id="100" name="Rectángulo 99">
              <a:extLst>
                <a:ext uri="{FF2B5EF4-FFF2-40B4-BE49-F238E27FC236}">
                  <a16:creationId xmlns:a16="http://schemas.microsoft.com/office/drawing/2014/main" id="{2D2FF263-26C9-2A7D-122D-600A7FFA0338}"/>
                </a:ext>
              </a:extLst>
            </p:cNvPr>
            <p:cNvSpPr/>
            <p:nvPr/>
          </p:nvSpPr>
          <p:spPr>
            <a:xfrm>
              <a:off x="609600" y="2281518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 4</a:t>
              </a:r>
              <a:endParaRPr lang="en-US" sz="1000" dirty="0"/>
            </a:p>
          </p:txBody>
        </p:sp>
        <p:sp>
          <p:nvSpPr>
            <p:cNvPr id="101" name="Rectángulo 100">
              <a:extLst>
                <a:ext uri="{FF2B5EF4-FFF2-40B4-BE49-F238E27FC236}">
                  <a16:creationId xmlns:a16="http://schemas.microsoft.com/office/drawing/2014/main" id="{4A06802C-AA89-E260-0DAC-B4EABB288083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4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02" name="Rectángulo 101">
              <a:extLst>
                <a:ext uri="{FF2B5EF4-FFF2-40B4-BE49-F238E27FC236}">
                  <a16:creationId xmlns:a16="http://schemas.microsoft.com/office/drawing/2014/main" id="{191FB83C-4745-D8E3-0C8B-692EC0E9A38F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sp>
        <p:nvSpPr>
          <p:cNvPr id="62" name="CuadroTexto 61">
            <a:extLst>
              <a:ext uri="{FF2B5EF4-FFF2-40B4-BE49-F238E27FC236}">
                <a16:creationId xmlns:a16="http://schemas.microsoft.com/office/drawing/2014/main" id="{E92DF5CD-D934-8E59-372B-4835172FBC0A}"/>
              </a:ext>
            </a:extLst>
          </p:cNvPr>
          <p:cNvSpPr txBox="1"/>
          <p:nvPr/>
        </p:nvSpPr>
        <p:spPr>
          <a:xfrm>
            <a:off x="6838950" y="33432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258A7C67-DA37-F0C5-2A91-3D2700935AC6}"/>
              </a:ext>
            </a:extLst>
          </p:cNvPr>
          <p:cNvSpPr txBox="1"/>
          <p:nvPr/>
        </p:nvSpPr>
        <p:spPr>
          <a:xfrm>
            <a:off x="6812518" y="31768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E21746B-C41D-F167-1857-4BC5547C1663}"/>
              </a:ext>
            </a:extLst>
          </p:cNvPr>
          <p:cNvGrpSpPr/>
          <p:nvPr/>
        </p:nvGrpSpPr>
        <p:grpSpPr>
          <a:xfrm>
            <a:off x="609600" y="5478197"/>
            <a:ext cx="5213175" cy="1059712"/>
            <a:chOff x="609600" y="5478197"/>
            <a:chExt cx="5213175" cy="1059712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910BC22-B934-3A94-32CB-8383E31CAEDE}"/>
                </a:ext>
              </a:extLst>
            </p:cNvPr>
            <p:cNvSpPr/>
            <p:nvPr/>
          </p:nvSpPr>
          <p:spPr>
            <a:xfrm>
              <a:off x="609600" y="5480307"/>
              <a:ext cx="946619" cy="105026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b="1" dirty="0">
                  <a:solidFill>
                    <a:schemeClr val="bg1"/>
                  </a:solidFill>
                </a:rPr>
                <a:t>Normas/ Instrucciones sobre la ruta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CD46E370-55BF-2946-D334-14111E02DC30}"/>
                </a:ext>
              </a:extLst>
            </p:cNvPr>
            <p:cNvSpPr/>
            <p:nvPr/>
          </p:nvSpPr>
          <p:spPr>
            <a:xfrm>
              <a:off x="1581455" y="5478197"/>
              <a:ext cx="4241320" cy="1059712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1000" dirty="0"/>
                <a:t>Obligatorio cerrar todas las tranqueras y portones en carrera.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1000" dirty="0"/>
                <a:t>Material de equipo e individual obligatorio siempre en carrera.</a:t>
              </a:r>
            </a:p>
          </p:txBody>
        </p:sp>
      </p:grpSp>
      <p:pic>
        <p:nvPicPr>
          <p:cNvPr id="54" name="Imagen 53">
            <a:extLst>
              <a:ext uri="{FF2B5EF4-FFF2-40B4-BE49-F238E27FC236}">
                <a16:creationId xmlns:a16="http://schemas.microsoft.com/office/drawing/2014/main" id="{52E5C662-6829-B0D2-DEBB-C258069AF3C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281" t="31605" r="67656" b="55232"/>
          <a:stretch>
            <a:fillRect/>
          </a:stretch>
        </p:blipFill>
        <p:spPr>
          <a:xfrm>
            <a:off x="4617187" y="2196974"/>
            <a:ext cx="184079" cy="150329"/>
          </a:xfrm>
          <a:prstGeom prst="rect">
            <a:avLst/>
          </a:prstGeom>
        </p:spPr>
      </p:pic>
      <p:grpSp>
        <p:nvGrpSpPr>
          <p:cNvPr id="136" name="Grupo 135">
            <a:extLst>
              <a:ext uri="{FF2B5EF4-FFF2-40B4-BE49-F238E27FC236}">
                <a16:creationId xmlns:a16="http://schemas.microsoft.com/office/drawing/2014/main" id="{4F6AD0DA-03E2-4A49-1929-3C9D02D14A4F}"/>
              </a:ext>
            </a:extLst>
          </p:cNvPr>
          <p:cNvGrpSpPr/>
          <p:nvPr/>
        </p:nvGrpSpPr>
        <p:grpSpPr>
          <a:xfrm>
            <a:off x="609777" y="3591386"/>
            <a:ext cx="5213175" cy="520452"/>
            <a:chOff x="609777" y="3715211"/>
            <a:chExt cx="5213175" cy="520452"/>
          </a:xfrm>
        </p:grpSpPr>
        <p:grpSp>
          <p:nvGrpSpPr>
            <p:cNvPr id="132" name="Grupo 131">
              <a:extLst>
                <a:ext uri="{FF2B5EF4-FFF2-40B4-BE49-F238E27FC236}">
                  <a16:creationId xmlns:a16="http://schemas.microsoft.com/office/drawing/2014/main" id="{B8179AD2-4541-58EA-55E8-EB17D405E1D9}"/>
                </a:ext>
              </a:extLst>
            </p:cNvPr>
            <p:cNvGrpSpPr/>
            <p:nvPr/>
          </p:nvGrpSpPr>
          <p:grpSpPr>
            <a:xfrm>
              <a:off x="609777" y="4070461"/>
              <a:ext cx="5213175" cy="161473"/>
              <a:chOff x="609600" y="2281518"/>
              <a:chExt cx="5101431" cy="302660"/>
            </a:xfrm>
          </p:grpSpPr>
          <p:sp>
            <p:nvSpPr>
              <p:cNvPr id="133" name="Rectángulo 132">
                <a:extLst>
                  <a:ext uri="{FF2B5EF4-FFF2-40B4-BE49-F238E27FC236}">
                    <a16:creationId xmlns:a16="http://schemas.microsoft.com/office/drawing/2014/main" id="{2145B3C3-A442-7373-F918-15020F102BEA}"/>
                  </a:ext>
                </a:extLst>
              </p:cNvPr>
              <p:cNvSpPr/>
              <p:nvPr/>
            </p:nvSpPr>
            <p:spPr>
              <a:xfrm>
                <a:off x="609600" y="2281518"/>
                <a:ext cx="931333" cy="299187"/>
              </a:xfrm>
              <a:prstGeom prst="rect">
                <a:avLst/>
              </a:prstGeom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dirty="0"/>
                  <a:t>PCV 11</a:t>
                </a:r>
                <a:endParaRPr lang="en-US" sz="1000" dirty="0"/>
              </a:p>
            </p:txBody>
          </p:sp>
          <p:sp>
            <p:nvSpPr>
              <p:cNvPr id="134" name="Rectángulo 133">
                <a:extLst>
                  <a:ext uri="{FF2B5EF4-FFF2-40B4-BE49-F238E27FC236}">
                    <a16:creationId xmlns:a16="http://schemas.microsoft.com/office/drawing/2014/main" id="{258D0E6E-578E-5E3F-791F-C098EF2D58D7}"/>
                  </a:ext>
                </a:extLst>
              </p:cNvPr>
              <p:cNvSpPr/>
              <p:nvPr/>
            </p:nvSpPr>
            <p:spPr>
              <a:xfrm>
                <a:off x="1553367" y="2290937"/>
                <a:ext cx="2893026" cy="293241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11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5" name="Rectángulo 134">
                <a:extLst>
                  <a:ext uri="{FF2B5EF4-FFF2-40B4-BE49-F238E27FC236}">
                    <a16:creationId xmlns:a16="http://schemas.microsoft.com/office/drawing/2014/main" id="{55AE394C-48A1-FC6D-8D05-7C657FE2EE00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124" name="Grupo 123">
              <a:extLst>
                <a:ext uri="{FF2B5EF4-FFF2-40B4-BE49-F238E27FC236}">
                  <a16:creationId xmlns:a16="http://schemas.microsoft.com/office/drawing/2014/main" id="{C3285348-96CB-6A21-D10D-95B0E3A35ADA}"/>
                </a:ext>
              </a:extLst>
            </p:cNvPr>
            <p:cNvGrpSpPr/>
            <p:nvPr/>
          </p:nvGrpSpPr>
          <p:grpSpPr>
            <a:xfrm>
              <a:off x="609777" y="3715211"/>
              <a:ext cx="5213175" cy="159620"/>
              <a:chOff x="609600" y="2281518"/>
              <a:chExt cx="5101431" cy="299187"/>
            </a:xfrm>
          </p:grpSpPr>
          <p:sp>
            <p:nvSpPr>
              <p:cNvPr id="125" name="Rectángulo 124">
                <a:extLst>
                  <a:ext uri="{FF2B5EF4-FFF2-40B4-BE49-F238E27FC236}">
                    <a16:creationId xmlns:a16="http://schemas.microsoft.com/office/drawing/2014/main" id="{4D4846DE-2119-F7E5-78F8-B1591954C93D}"/>
                  </a:ext>
                </a:extLst>
              </p:cNvPr>
              <p:cNvSpPr/>
              <p:nvPr/>
            </p:nvSpPr>
            <p:spPr>
              <a:xfrm>
                <a:off x="609600" y="2281518"/>
                <a:ext cx="931333" cy="299187"/>
              </a:xfrm>
              <a:prstGeom prst="rect">
                <a:avLst/>
              </a:prstGeom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dirty="0"/>
                  <a:t>PCV 9</a:t>
                </a:r>
                <a:endParaRPr lang="en-US" sz="1000" dirty="0"/>
              </a:p>
            </p:txBody>
          </p:sp>
          <p:sp>
            <p:nvSpPr>
              <p:cNvPr id="126" name="Rectángulo 125">
                <a:extLst>
                  <a:ext uri="{FF2B5EF4-FFF2-40B4-BE49-F238E27FC236}">
                    <a16:creationId xmlns:a16="http://schemas.microsoft.com/office/drawing/2014/main" id="{D407BBD6-D702-6C6C-37C9-D90DA60A5C97}"/>
                  </a:ext>
                </a:extLst>
              </p:cNvPr>
              <p:cNvSpPr/>
              <p:nvPr/>
            </p:nvSpPr>
            <p:spPr>
              <a:xfrm>
                <a:off x="1553367" y="2281519"/>
                <a:ext cx="2893026" cy="29324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9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Rectángulo 126">
                <a:extLst>
                  <a:ext uri="{FF2B5EF4-FFF2-40B4-BE49-F238E27FC236}">
                    <a16:creationId xmlns:a16="http://schemas.microsoft.com/office/drawing/2014/main" id="{4FFFAB96-2814-DC83-E1ED-FB6C5AB222EA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128" name="Grupo 127">
              <a:extLst>
                <a:ext uri="{FF2B5EF4-FFF2-40B4-BE49-F238E27FC236}">
                  <a16:creationId xmlns:a16="http://schemas.microsoft.com/office/drawing/2014/main" id="{C778C25E-AE8F-5EBF-E17A-075A1A47C3E1}"/>
                </a:ext>
              </a:extLst>
            </p:cNvPr>
            <p:cNvGrpSpPr/>
            <p:nvPr/>
          </p:nvGrpSpPr>
          <p:grpSpPr>
            <a:xfrm>
              <a:off x="609777" y="3892835"/>
              <a:ext cx="5213175" cy="159620"/>
              <a:chOff x="609600" y="2281518"/>
              <a:chExt cx="5101431" cy="299187"/>
            </a:xfrm>
          </p:grpSpPr>
          <p:sp>
            <p:nvSpPr>
              <p:cNvPr id="129" name="Rectángulo 128">
                <a:extLst>
                  <a:ext uri="{FF2B5EF4-FFF2-40B4-BE49-F238E27FC236}">
                    <a16:creationId xmlns:a16="http://schemas.microsoft.com/office/drawing/2014/main" id="{BA458174-7FE0-180C-430E-2418361737DC}"/>
                  </a:ext>
                </a:extLst>
              </p:cNvPr>
              <p:cNvSpPr/>
              <p:nvPr/>
            </p:nvSpPr>
            <p:spPr>
              <a:xfrm>
                <a:off x="609600" y="2281518"/>
                <a:ext cx="931333" cy="299187"/>
              </a:xfrm>
              <a:prstGeom prst="rect">
                <a:avLst/>
              </a:prstGeom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dirty="0"/>
                  <a:t>PCV 10</a:t>
                </a:r>
                <a:endParaRPr lang="en-US" sz="1000" dirty="0"/>
              </a:p>
            </p:txBody>
          </p:sp>
          <p:sp>
            <p:nvSpPr>
              <p:cNvPr id="130" name="Rectángulo 129">
                <a:extLst>
                  <a:ext uri="{FF2B5EF4-FFF2-40B4-BE49-F238E27FC236}">
                    <a16:creationId xmlns:a16="http://schemas.microsoft.com/office/drawing/2014/main" id="{0685865A-1010-3A4B-FF95-27DFEA423B9A}"/>
                  </a:ext>
                </a:extLst>
              </p:cNvPr>
              <p:cNvSpPr/>
              <p:nvPr/>
            </p:nvSpPr>
            <p:spPr>
              <a:xfrm>
                <a:off x="1553367" y="2281519"/>
                <a:ext cx="2893026" cy="29324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10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Rectángulo 130">
                <a:extLst>
                  <a:ext uri="{FF2B5EF4-FFF2-40B4-BE49-F238E27FC236}">
                    <a16:creationId xmlns:a16="http://schemas.microsoft.com/office/drawing/2014/main" id="{7D6B1305-7CFE-5147-A53B-DD5339036EAC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pic>
          <p:nvPicPr>
            <p:cNvPr id="58" name="Imagen 57">
              <a:extLst>
                <a:ext uri="{FF2B5EF4-FFF2-40B4-BE49-F238E27FC236}">
                  <a16:creationId xmlns:a16="http://schemas.microsoft.com/office/drawing/2014/main" id="{440AC49F-4704-83EE-FFF3-7FD26E98F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3281" t="31605" r="67656" b="55232"/>
            <a:stretch>
              <a:fillRect/>
            </a:stretch>
          </p:blipFill>
          <p:spPr>
            <a:xfrm>
              <a:off x="4617189" y="3727778"/>
              <a:ext cx="184079" cy="150329"/>
            </a:xfrm>
            <a:prstGeom prst="rect">
              <a:avLst/>
            </a:prstGeom>
          </p:spPr>
        </p:pic>
        <p:pic>
          <p:nvPicPr>
            <p:cNvPr id="59" name="Imagen 58">
              <a:extLst>
                <a:ext uri="{FF2B5EF4-FFF2-40B4-BE49-F238E27FC236}">
                  <a16:creationId xmlns:a16="http://schemas.microsoft.com/office/drawing/2014/main" id="{F03CB0A9-D3FD-8636-9B7D-0AD894193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3281" t="31605" r="67656" b="55232"/>
            <a:stretch>
              <a:fillRect/>
            </a:stretch>
          </p:blipFill>
          <p:spPr>
            <a:xfrm>
              <a:off x="4617189" y="3902880"/>
              <a:ext cx="184079" cy="150329"/>
            </a:xfrm>
            <a:prstGeom prst="rect">
              <a:avLst/>
            </a:prstGeom>
          </p:spPr>
        </p:pic>
        <p:pic>
          <p:nvPicPr>
            <p:cNvPr id="60" name="Imagen 59">
              <a:extLst>
                <a:ext uri="{FF2B5EF4-FFF2-40B4-BE49-F238E27FC236}">
                  <a16:creationId xmlns:a16="http://schemas.microsoft.com/office/drawing/2014/main" id="{C7BE149A-1DE1-F202-97E5-62688F6B0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3281" t="31605" r="67656" b="55232"/>
            <a:stretch>
              <a:fillRect/>
            </a:stretch>
          </p:blipFill>
          <p:spPr>
            <a:xfrm>
              <a:off x="4617189" y="4085334"/>
              <a:ext cx="184079" cy="150329"/>
            </a:xfrm>
            <a:prstGeom prst="rect">
              <a:avLst/>
            </a:prstGeom>
          </p:spPr>
        </p:pic>
      </p:grpSp>
      <p:pic>
        <p:nvPicPr>
          <p:cNvPr id="66" name="Imagen 65">
            <a:extLst>
              <a:ext uri="{FF2B5EF4-FFF2-40B4-BE49-F238E27FC236}">
                <a16:creationId xmlns:a16="http://schemas.microsoft.com/office/drawing/2014/main" id="{4F9A14EF-215C-3EC3-287F-E4CE111EB96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281" t="31605" r="67656" b="55232"/>
          <a:stretch>
            <a:fillRect/>
          </a:stretch>
        </p:blipFill>
        <p:spPr>
          <a:xfrm>
            <a:off x="4617187" y="2351880"/>
            <a:ext cx="184079" cy="150329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C6B8943F-B7C0-5AB8-C767-3D5CA63386F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281" t="31605" r="67656" b="55232"/>
          <a:stretch>
            <a:fillRect/>
          </a:stretch>
        </p:blipFill>
        <p:spPr>
          <a:xfrm>
            <a:off x="4617187" y="2689574"/>
            <a:ext cx="184079" cy="150329"/>
          </a:xfrm>
          <a:prstGeom prst="rect">
            <a:avLst/>
          </a:prstGeom>
        </p:spPr>
      </p:pic>
      <p:grpSp>
        <p:nvGrpSpPr>
          <p:cNvPr id="139" name="Grupo 138">
            <a:extLst>
              <a:ext uri="{FF2B5EF4-FFF2-40B4-BE49-F238E27FC236}">
                <a16:creationId xmlns:a16="http://schemas.microsoft.com/office/drawing/2014/main" id="{6B67B750-3542-8219-5933-BC71C2B52428}"/>
              </a:ext>
            </a:extLst>
          </p:cNvPr>
          <p:cNvGrpSpPr/>
          <p:nvPr/>
        </p:nvGrpSpPr>
        <p:grpSpPr>
          <a:xfrm>
            <a:off x="609600" y="2860433"/>
            <a:ext cx="5213352" cy="526652"/>
            <a:chOff x="609600" y="3027167"/>
            <a:chExt cx="5213352" cy="526652"/>
          </a:xfrm>
        </p:grpSpPr>
        <p:sp>
          <p:nvSpPr>
            <p:cNvPr id="104" name="Rectángulo 103">
              <a:extLst>
                <a:ext uri="{FF2B5EF4-FFF2-40B4-BE49-F238E27FC236}">
                  <a16:creationId xmlns:a16="http://schemas.microsoft.com/office/drawing/2014/main" id="{D51A16A4-21A9-CF8B-7763-449084676B79}"/>
                </a:ext>
              </a:extLst>
            </p:cNvPr>
            <p:cNvSpPr/>
            <p:nvPr/>
          </p:nvSpPr>
          <p:spPr>
            <a:xfrm>
              <a:off x="612622" y="3027167"/>
              <a:ext cx="951733" cy="159621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 5</a:t>
              </a:r>
              <a:endParaRPr lang="en-US" sz="1000" dirty="0"/>
            </a:p>
          </p:txBody>
        </p:sp>
        <p:sp>
          <p:nvSpPr>
            <p:cNvPr id="105" name="Rectángulo 104">
              <a:extLst>
                <a:ext uri="{FF2B5EF4-FFF2-40B4-BE49-F238E27FC236}">
                  <a16:creationId xmlns:a16="http://schemas.microsoft.com/office/drawing/2014/main" id="{95578EFB-C4F2-D6FE-60A6-CE79A2F47242}"/>
                </a:ext>
              </a:extLst>
            </p:cNvPr>
            <p:cNvSpPr/>
            <p:nvPr/>
          </p:nvSpPr>
          <p:spPr>
            <a:xfrm>
              <a:off x="1586488" y="3033845"/>
              <a:ext cx="2956396" cy="156448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5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08" name="Rectángulo 107">
              <a:extLst>
                <a:ext uri="{FF2B5EF4-FFF2-40B4-BE49-F238E27FC236}">
                  <a16:creationId xmlns:a16="http://schemas.microsoft.com/office/drawing/2014/main" id="{6FA011EA-0197-0405-C919-918F4F09C60A}"/>
                </a:ext>
              </a:extLst>
            </p:cNvPr>
            <p:cNvSpPr/>
            <p:nvPr/>
          </p:nvSpPr>
          <p:spPr>
            <a:xfrm>
              <a:off x="609600" y="3211617"/>
              <a:ext cx="951733" cy="159620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 6</a:t>
              </a:r>
              <a:endParaRPr lang="en-US" sz="1000" dirty="0"/>
            </a:p>
          </p:txBody>
        </p:sp>
        <p:sp>
          <p:nvSpPr>
            <p:cNvPr id="109" name="Rectángulo 108">
              <a:extLst>
                <a:ext uri="{FF2B5EF4-FFF2-40B4-BE49-F238E27FC236}">
                  <a16:creationId xmlns:a16="http://schemas.microsoft.com/office/drawing/2014/main" id="{E2E02167-0719-7250-43B6-4C5671B9E587}"/>
                </a:ext>
              </a:extLst>
            </p:cNvPr>
            <p:cNvSpPr/>
            <p:nvPr/>
          </p:nvSpPr>
          <p:spPr>
            <a:xfrm>
              <a:off x="1586488" y="3216325"/>
              <a:ext cx="2956396" cy="156448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800" dirty="0">
                  <a:solidFill>
                    <a:schemeClr val="tx1"/>
                  </a:solidFill>
                </a:rPr>
                <a:t>CARTEL PCV 6</a:t>
              </a:r>
            </a:p>
          </p:txBody>
        </p:sp>
        <p:sp>
          <p:nvSpPr>
            <p:cNvPr id="110" name="Rectángulo 109">
              <a:extLst>
                <a:ext uri="{FF2B5EF4-FFF2-40B4-BE49-F238E27FC236}">
                  <a16:creationId xmlns:a16="http://schemas.microsoft.com/office/drawing/2014/main" id="{985EBAAD-661D-7795-4E78-0CC2EF8FCEA9}"/>
                </a:ext>
              </a:extLst>
            </p:cNvPr>
            <p:cNvSpPr/>
            <p:nvPr/>
          </p:nvSpPr>
          <p:spPr>
            <a:xfrm>
              <a:off x="4543319" y="3042860"/>
              <a:ext cx="1279633" cy="15644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12" name="Rectángulo 111">
              <a:extLst>
                <a:ext uri="{FF2B5EF4-FFF2-40B4-BE49-F238E27FC236}">
                  <a16:creationId xmlns:a16="http://schemas.microsoft.com/office/drawing/2014/main" id="{1D94E2F3-08E5-DB97-B5E7-30584DC52F5F}"/>
                </a:ext>
              </a:extLst>
            </p:cNvPr>
            <p:cNvSpPr/>
            <p:nvPr/>
          </p:nvSpPr>
          <p:spPr>
            <a:xfrm>
              <a:off x="609600" y="3383281"/>
              <a:ext cx="951733" cy="159620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 7</a:t>
              </a:r>
              <a:endParaRPr lang="en-US" sz="1000" dirty="0"/>
            </a:p>
          </p:txBody>
        </p:sp>
        <p:sp>
          <p:nvSpPr>
            <p:cNvPr id="114" name="Rectángulo 113">
              <a:extLst>
                <a:ext uri="{FF2B5EF4-FFF2-40B4-BE49-F238E27FC236}">
                  <a16:creationId xmlns:a16="http://schemas.microsoft.com/office/drawing/2014/main" id="{4896C210-1F01-2180-BA82-B81C544B03DD}"/>
                </a:ext>
              </a:extLst>
            </p:cNvPr>
            <p:cNvSpPr/>
            <p:nvPr/>
          </p:nvSpPr>
          <p:spPr>
            <a:xfrm>
              <a:off x="4543319" y="3220487"/>
              <a:ext cx="1279633" cy="15644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17" name="Rectángulo 116">
              <a:extLst>
                <a:ext uri="{FF2B5EF4-FFF2-40B4-BE49-F238E27FC236}">
                  <a16:creationId xmlns:a16="http://schemas.microsoft.com/office/drawing/2014/main" id="{9284CDE9-89E9-701A-FB69-4B090BB0BB7F}"/>
                </a:ext>
              </a:extLst>
            </p:cNvPr>
            <p:cNvSpPr/>
            <p:nvPr/>
          </p:nvSpPr>
          <p:spPr>
            <a:xfrm>
              <a:off x="1574216" y="3397371"/>
              <a:ext cx="2956396" cy="156448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7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8" name="Rectángulo 117">
              <a:extLst>
                <a:ext uri="{FF2B5EF4-FFF2-40B4-BE49-F238E27FC236}">
                  <a16:creationId xmlns:a16="http://schemas.microsoft.com/office/drawing/2014/main" id="{C27986AD-5B62-E97A-827E-39AB3812C783}"/>
                </a:ext>
              </a:extLst>
            </p:cNvPr>
            <p:cNvSpPr/>
            <p:nvPr/>
          </p:nvSpPr>
          <p:spPr>
            <a:xfrm>
              <a:off x="4543317" y="3397370"/>
              <a:ext cx="1279633" cy="15644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pic>
          <p:nvPicPr>
            <p:cNvPr id="55" name="Imagen 54">
              <a:extLst>
                <a:ext uri="{FF2B5EF4-FFF2-40B4-BE49-F238E27FC236}">
                  <a16:creationId xmlns:a16="http://schemas.microsoft.com/office/drawing/2014/main" id="{BC6947BF-4CCE-7489-70BB-9CB255D2E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3281" t="31605" r="67656" b="55232"/>
            <a:stretch>
              <a:fillRect/>
            </a:stretch>
          </p:blipFill>
          <p:spPr>
            <a:xfrm>
              <a:off x="4617188" y="3219682"/>
              <a:ext cx="184079" cy="150329"/>
            </a:xfrm>
            <a:prstGeom prst="rect">
              <a:avLst/>
            </a:prstGeom>
          </p:spPr>
        </p:pic>
        <p:pic>
          <p:nvPicPr>
            <p:cNvPr id="56" name="Imagen 55">
              <a:extLst>
                <a:ext uri="{FF2B5EF4-FFF2-40B4-BE49-F238E27FC236}">
                  <a16:creationId xmlns:a16="http://schemas.microsoft.com/office/drawing/2014/main" id="{25CCF2A3-4338-403E-F757-43D637D84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3281" t="31605" r="67656" b="55232"/>
            <a:stretch>
              <a:fillRect/>
            </a:stretch>
          </p:blipFill>
          <p:spPr>
            <a:xfrm>
              <a:off x="4617189" y="3395811"/>
              <a:ext cx="184079" cy="150329"/>
            </a:xfrm>
            <a:prstGeom prst="rect">
              <a:avLst/>
            </a:prstGeom>
          </p:spPr>
        </p:pic>
        <p:pic>
          <p:nvPicPr>
            <p:cNvPr id="68" name="Imagen 67">
              <a:extLst>
                <a:ext uri="{FF2B5EF4-FFF2-40B4-BE49-F238E27FC236}">
                  <a16:creationId xmlns:a16="http://schemas.microsoft.com/office/drawing/2014/main" id="{BD59A236-EB48-FB29-25AB-D784E6928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3281" t="31605" r="67656" b="55232"/>
            <a:stretch>
              <a:fillRect/>
            </a:stretch>
          </p:blipFill>
          <p:spPr>
            <a:xfrm>
              <a:off x="4617187" y="3042859"/>
              <a:ext cx="184079" cy="150329"/>
            </a:xfrm>
            <a:prstGeom prst="rect">
              <a:avLst/>
            </a:prstGeom>
          </p:spPr>
        </p:pic>
      </p:grpSp>
      <p:pic>
        <p:nvPicPr>
          <p:cNvPr id="69" name="Imagen 68">
            <a:extLst>
              <a:ext uri="{FF2B5EF4-FFF2-40B4-BE49-F238E27FC236}">
                <a16:creationId xmlns:a16="http://schemas.microsoft.com/office/drawing/2014/main" id="{FA7E44C4-DFBF-32D3-BEBA-111B9B44A86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281" t="31605" r="67656" b="55232"/>
          <a:stretch>
            <a:fillRect/>
          </a:stretch>
        </p:blipFill>
        <p:spPr>
          <a:xfrm>
            <a:off x="4617187" y="2543805"/>
            <a:ext cx="184079" cy="150329"/>
          </a:xfrm>
          <a:prstGeom prst="rect">
            <a:avLst/>
          </a:prstGeom>
        </p:spPr>
      </p:pic>
      <p:pic>
        <p:nvPicPr>
          <p:cNvPr id="72" name="Imagen 71">
            <a:extLst>
              <a:ext uri="{FF2B5EF4-FFF2-40B4-BE49-F238E27FC236}">
                <a16:creationId xmlns:a16="http://schemas.microsoft.com/office/drawing/2014/main" id="{80B59FDD-2365-6AA4-591D-A35C46EFE10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8438" t="49406" r="62987" b="25041"/>
          <a:stretch>
            <a:fillRect/>
          </a:stretch>
        </p:blipFill>
        <p:spPr>
          <a:xfrm>
            <a:off x="4875135" y="1947459"/>
            <a:ext cx="103266" cy="173003"/>
          </a:xfrm>
          <a:prstGeom prst="rect">
            <a:avLst/>
          </a:prstGeom>
        </p:spPr>
      </p:pic>
      <p:grpSp>
        <p:nvGrpSpPr>
          <p:cNvPr id="86" name="Grupo 85">
            <a:extLst>
              <a:ext uri="{FF2B5EF4-FFF2-40B4-BE49-F238E27FC236}">
                <a16:creationId xmlns:a16="http://schemas.microsoft.com/office/drawing/2014/main" id="{ED440793-EF75-83B6-384B-5C79D7E7FE01}"/>
              </a:ext>
            </a:extLst>
          </p:cNvPr>
          <p:cNvGrpSpPr/>
          <p:nvPr/>
        </p:nvGrpSpPr>
        <p:grpSpPr>
          <a:xfrm>
            <a:off x="609600" y="4432269"/>
            <a:ext cx="5213175" cy="176172"/>
            <a:chOff x="609600" y="4854544"/>
            <a:chExt cx="5213175" cy="176172"/>
          </a:xfrm>
        </p:grpSpPr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A7FB0B9C-1435-B57C-47D1-65C4DAF5CB42}"/>
                </a:ext>
              </a:extLst>
            </p:cNvPr>
            <p:cNvSpPr/>
            <p:nvPr/>
          </p:nvSpPr>
          <p:spPr>
            <a:xfrm>
              <a:off x="609600" y="4871097"/>
              <a:ext cx="951733" cy="15961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Llegada META </a:t>
              </a:r>
              <a:endParaRPr lang="en-US" sz="1000" dirty="0"/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2D1579E4-0C36-937B-FDAA-C0FF3F5E5BD9}"/>
                </a:ext>
              </a:extLst>
            </p:cNvPr>
            <p:cNvSpPr/>
            <p:nvPr/>
          </p:nvSpPr>
          <p:spPr>
            <a:xfrm>
              <a:off x="1574040" y="4871100"/>
              <a:ext cx="2956396" cy="156447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QUINTA MANDU`ARA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153F2FC7-37F4-205A-5809-06746A67F2F1}"/>
                </a:ext>
              </a:extLst>
            </p:cNvPr>
            <p:cNvSpPr/>
            <p:nvPr/>
          </p:nvSpPr>
          <p:spPr>
            <a:xfrm>
              <a:off x="4543142" y="4871102"/>
              <a:ext cx="1279633" cy="156447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pic>
          <p:nvPicPr>
            <p:cNvPr id="73" name="Imagen 72">
              <a:extLst>
                <a:ext uri="{FF2B5EF4-FFF2-40B4-BE49-F238E27FC236}">
                  <a16:creationId xmlns:a16="http://schemas.microsoft.com/office/drawing/2014/main" id="{33C3D4EB-BE54-FCB2-633C-7E1260732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28438" t="49406" r="62987" b="25041"/>
            <a:stretch>
              <a:fillRect/>
            </a:stretch>
          </p:blipFill>
          <p:spPr>
            <a:xfrm>
              <a:off x="4875135" y="4854544"/>
              <a:ext cx="103266" cy="173003"/>
            </a:xfrm>
            <a:prstGeom prst="rect">
              <a:avLst/>
            </a:prstGeom>
          </p:spPr>
        </p:pic>
      </p:grpSp>
      <p:grpSp>
        <p:nvGrpSpPr>
          <p:cNvPr id="138" name="Grupo 137">
            <a:extLst>
              <a:ext uri="{FF2B5EF4-FFF2-40B4-BE49-F238E27FC236}">
                <a16:creationId xmlns:a16="http://schemas.microsoft.com/office/drawing/2014/main" id="{DC5141CD-F8A4-17A8-4ECB-BD1ABC6D3C0B}"/>
              </a:ext>
            </a:extLst>
          </p:cNvPr>
          <p:cNvGrpSpPr/>
          <p:nvPr/>
        </p:nvGrpSpPr>
        <p:grpSpPr>
          <a:xfrm>
            <a:off x="609600" y="3398774"/>
            <a:ext cx="5213351" cy="184857"/>
            <a:chOff x="609600" y="3538474"/>
            <a:chExt cx="5213351" cy="184857"/>
          </a:xfrm>
        </p:grpSpPr>
        <p:grpSp>
          <p:nvGrpSpPr>
            <p:cNvPr id="119" name="Grupo 118">
              <a:extLst>
                <a:ext uri="{FF2B5EF4-FFF2-40B4-BE49-F238E27FC236}">
                  <a16:creationId xmlns:a16="http://schemas.microsoft.com/office/drawing/2014/main" id="{2AD1E66D-D687-2068-9698-BEA8436BDA88}"/>
                </a:ext>
              </a:extLst>
            </p:cNvPr>
            <p:cNvGrpSpPr/>
            <p:nvPr/>
          </p:nvGrpSpPr>
          <p:grpSpPr>
            <a:xfrm>
              <a:off x="609600" y="3538474"/>
              <a:ext cx="5213351" cy="184857"/>
              <a:chOff x="601429" y="2281518"/>
              <a:chExt cx="5093604" cy="324609"/>
            </a:xfrm>
          </p:grpSpPr>
          <p:sp>
            <p:nvSpPr>
              <p:cNvPr id="120" name="Rectángulo 119">
                <a:extLst>
                  <a:ext uri="{FF2B5EF4-FFF2-40B4-BE49-F238E27FC236}">
                    <a16:creationId xmlns:a16="http://schemas.microsoft.com/office/drawing/2014/main" id="{350595A6-A9A6-09EB-4D58-C60C8E82037B}"/>
                  </a:ext>
                </a:extLst>
              </p:cNvPr>
              <p:cNvSpPr/>
              <p:nvPr/>
            </p:nvSpPr>
            <p:spPr>
              <a:xfrm>
                <a:off x="601429" y="2281518"/>
                <a:ext cx="947329" cy="304765"/>
              </a:xfrm>
              <a:prstGeom prst="rect">
                <a:avLst/>
              </a:prstGeom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dirty="0"/>
                  <a:t>PCV 8</a:t>
                </a:r>
                <a:endParaRPr lang="en-US" sz="1000" dirty="0"/>
              </a:p>
            </p:txBody>
          </p:sp>
          <p:sp>
            <p:nvSpPr>
              <p:cNvPr id="121" name="Rectángulo 120">
                <a:extLst>
                  <a:ext uri="{FF2B5EF4-FFF2-40B4-BE49-F238E27FC236}">
                    <a16:creationId xmlns:a16="http://schemas.microsoft.com/office/drawing/2014/main" id="{115022BE-C89F-D637-CC70-EA15592FC78C}"/>
                  </a:ext>
                </a:extLst>
              </p:cNvPr>
              <p:cNvSpPr/>
              <p:nvPr/>
            </p:nvSpPr>
            <p:spPr>
              <a:xfrm>
                <a:off x="1553367" y="2281519"/>
                <a:ext cx="2893026" cy="29324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8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Rectángulo 121">
                <a:extLst>
                  <a:ext uri="{FF2B5EF4-FFF2-40B4-BE49-F238E27FC236}">
                    <a16:creationId xmlns:a16="http://schemas.microsoft.com/office/drawing/2014/main" id="{C64DF553-FB2A-D377-6AB4-F9488AA17638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36206" cy="324609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pic>
          <p:nvPicPr>
            <p:cNvPr id="137" name="Imagen 136">
              <a:extLst>
                <a:ext uri="{FF2B5EF4-FFF2-40B4-BE49-F238E27FC236}">
                  <a16:creationId xmlns:a16="http://schemas.microsoft.com/office/drawing/2014/main" id="{B36D1AC4-6A10-2243-9F16-E7E9E19A7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3281" t="31605" r="67656" b="55232"/>
            <a:stretch>
              <a:fillRect/>
            </a:stretch>
          </p:blipFill>
          <p:spPr>
            <a:xfrm>
              <a:off x="4621872" y="3562278"/>
              <a:ext cx="184079" cy="150329"/>
            </a:xfrm>
            <a:prstGeom prst="rect">
              <a:avLst/>
            </a:prstGeom>
          </p:spPr>
        </p:pic>
      </p:grpSp>
      <p:pic>
        <p:nvPicPr>
          <p:cNvPr id="57" name="Imagen 56">
            <a:extLst>
              <a:ext uri="{FF2B5EF4-FFF2-40B4-BE49-F238E27FC236}">
                <a16:creationId xmlns:a16="http://schemas.microsoft.com/office/drawing/2014/main" id="{9777CB9B-ADF4-A28F-3B53-FBB66643BAE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1403" t="30576" r="41567" b="15406"/>
          <a:stretch>
            <a:fillRect/>
          </a:stretch>
        </p:blipFill>
        <p:spPr>
          <a:xfrm>
            <a:off x="7684287" y="1151466"/>
            <a:ext cx="3295461" cy="3702709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23F9604-EF2E-BC76-2657-AA0D2889C15B}"/>
              </a:ext>
            </a:extLst>
          </p:cNvPr>
          <p:cNvSpPr/>
          <p:nvPr/>
        </p:nvSpPr>
        <p:spPr>
          <a:xfrm>
            <a:off x="6798043" y="6266907"/>
            <a:ext cx="5229726" cy="408515"/>
          </a:xfrm>
          <a:prstGeom prst="rect">
            <a:avLst/>
          </a:prstGeom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PY" sz="1000" dirty="0"/>
              <a:t>Director de carrera: Julio Salomón 	0981 461676</a:t>
            </a:r>
          </a:p>
          <a:p>
            <a:r>
              <a:rPr lang="es-PY" sz="1000" dirty="0"/>
              <a:t>PC CENTRAL: 			0994 253077</a:t>
            </a:r>
            <a:endParaRPr lang="en-US" sz="100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990387E-05D0-3B2D-B219-77BF585C7874}"/>
              </a:ext>
            </a:extLst>
          </p:cNvPr>
          <p:cNvSpPr/>
          <p:nvPr/>
        </p:nvSpPr>
        <p:spPr>
          <a:xfrm>
            <a:off x="6798043" y="5691925"/>
            <a:ext cx="5218019" cy="408515"/>
          </a:xfrm>
          <a:prstGeom prst="rect">
            <a:avLst/>
          </a:prstGeom>
          <a:solidFill>
            <a:srgbClr val="FFC000"/>
          </a:solidFill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PY" sz="1000" b="1" dirty="0"/>
              <a:t>Cierre de meta: </a:t>
            </a:r>
            <a:r>
              <a:rPr lang="es-PY" sz="1000" dirty="0"/>
              <a:t>17:00 </a:t>
            </a:r>
            <a:r>
              <a:rPr lang="es-PY" sz="1000" dirty="0" err="1"/>
              <a:t>hs</a:t>
            </a:r>
            <a:r>
              <a:rPr lang="es-PY" sz="1000" dirty="0"/>
              <a:t> del </a:t>
            </a:r>
            <a:r>
              <a:rPr lang="es-PY" sz="1000" dirty="0" err="1"/>
              <a:t>sabado</a:t>
            </a:r>
            <a:r>
              <a:rPr lang="es-PY" sz="1000" dirty="0"/>
              <a:t> 13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349919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4BA17-F5E5-1F5E-1F91-1E52C8279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66EE496C-C224-6D7B-58A5-77379AD47C2F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n 11" descr="Imagen que contiene taza">
            <a:extLst>
              <a:ext uri="{FF2B5EF4-FFF2-40B4-BE49-F238E27FC236}">
                <a16:creationId xmlns:a16="http://schemas.microsoft.com/office/drawing/2014/main" id="{67F0A147-6B9B-95C1-A599-371EB5AE2E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223" y="1862928"/>
            <a:ext cx="2784200" cy="919239"/>
          </a:xfrm>
          <a:prstGeom prst="rect">
            <a:avLst/>
          </a:prstGeom>
        </p:spPr>
      </p:pic>
      <p:pic>
        <p:nvPicPr>
          <p:cNvPr id="14" name="Imagen 13" descr="Imagen que contiene taza">
            <a:extLst>
              <a:ext uri="{FF2B5EF4-FFF2-40B4-BE49-F238E27FC236}">
                <a16:creationId xmlns:a16="http://schemas.microsoft.com/office/drawing/2014/main" id="{CE175504-8FFA-EA9D-0960-EF3DA6CBCB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920" y="-1450843"/>
            <a:ext cx="1585203" cy="523375"/>
          </a:xfrm>
          <a:prstGeom prst="rect">
            <a:avLst/>
          </a:prstGeom>
        </p:spPr>
      </p:pic>
      <p:pic>
        <p:nvPicPr>
          <p:cNvPr id="16" name="Imagen 15" descr="Diagrama&#10;&#10;El contenido generado por IA puede ser incorrecto.">
            <a:extLst>
              <a:ext uri="{FF2B5EF4-FFF2-40B4-BE49-F238E27FC236}">
                <a16:creationId xmlns:a16="http://schemas.microsoft.com/office/drawing/2014/main" id="{6F571571-723E-3475-B2A9-0A8377B6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936" y="3544473"/>
            <a:ext cx="1745046" cy="1647649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6C10FFA5-97F9-AEC8-D817-24D1767D3A1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853876" y="221363"/>
            <a:ext cx="355313" cy="300226"/>
          </a:xfrm>
          <a:prstGeom prst="rect">
            <a:avLst/>
          </a:prstGeom>
        </p:spPr>
      </p:pic>
      <p:sp>
        <p:nvSpPr>
          <p:cNvPr id="4" name="TextBox 24">
            <a:extLst>
              <a:ext uri="{FF2B5EF4-FFF2-40B4-BE49-F238E27FC236}">
                <a16:creationId xmlns:a16="http://schemas.microsoft.com/office/drawing/2014/main" id="{45C32C19-1EC3-D11C-F529-4A723AA09AAF}"/>
              </a:ext>
            </a:extLst>
          </p:cNvPr>
          <p:cNvSpPr txBox="1"/>
          <p:nvPr/>
        </p:nvSpPr>
        <p:spPr>
          <a:xfrm>
            <a:off x="1609496" y="503145"/>
            <a:ext cx="29339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2400" spc="300" dirty="0">
                <a:solidFill>
                  <a:schemeClr val="bg1"/>
                </a:solidFill>
                <a:latin typeface="Aeonik Medium" panose="02010503030300000000" pitchFamily="50" charset="0"/>
                <a:cs typeface="Arial" panose="020B0604020202020204" pitchFamily="34" charset="0"/>
              </a:rPr>
              <a:t>CATEGORIA</a:t>
            </a:r>
            <a:endParaRPr lang="pt-BR" sz="2400" spc="300" dirty="0"/>
          </a:p>
        </p:txBody>
      </p:sp>
      <p:sp>
        <p:nvSpPr>
          <p:cNvPr id="43" name="TextBox 24">
            <a:extLst>
              <a:ext uri="{FF2B5EF4-FFF2-40B4-BE49-F238E27FC236}">
                <a16:creationId xmlns:a16="http://schemas.microsoft.com/office/drawing/2014/main" id="{E2E23D55-D2A1-F806-468A-3EF7DCC2B05D}"/>
              </a:ext>
            </a:extLst>
          </p:cNvPr>
          <p:cNvSpPr txBox="1"/>
          <p:nvPr/>
        </p:nvSpPr>
        <p:spPr>
          <a:xfrm>
            <a:off x="1609496" y="503145"/>
            <a:ext cx="29339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2400" spc="300" dirty="0">
                <a:solidFill>
                  <a:schemeClr val="bg1"/>
                </a:solidFill>
                <a:latin typeface="Aeonik Medium" panose="02010503030300000000" pitchFamily="50" charset="0"/>
                <a:cs typeface="Arial" panose="020B0604020202020204" pitchFamily="34" charset="0"/>
              </a:rPr>
              <a:t>CATEGORIA</a:t>
            </a:r>
            <a:endParaRPr lang="pt-BR" sz="2400" spc="3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1E3D1A8-DECA-53E1-4D1A-EBADF942D1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893" t="1231" r="18570" b="17641"/>
          <a:stretch>
            <a:fillRect/>
          </a:stretch>
        </p:blipFill>
        <p:spPr>
          <a:xfrm>
            <a:off x="6395989" y="129759"/>
            <a:ext cx="5704640" cy="6625683"/>
          </a:xfrm>
          <a:prstGeom prst="rect">
            <a:avLst/>
          </a:prstGeom>
        </p:spPr>
      </p:pic>
      <p:sp>
        <p:nvSpPr>
          <p:cNvPr id="18" name="TextBox 22">
            <a:extLst>
              <a:ext uri="{FF2B5EF4-FFF2-40B4-BE49-F238E27FC236}">
                <a16:creationId xmlns:a16="http://schemas.microsoft.com/office/drawing/2014/main" id="{890F45AD-0DDC-E8C2-875F-11C57A583D5F}"/>
              </a:ext>
            </a:extLst>
          </p:cNvPr>
          <p:cNvSpPr txBox="1"/>
          <p:nvPr/>
        </p:nvSpPr>
        <p:spPr>
          <a:xfrm>
            <a:off x="6853069" y="1523390"/>
            <a:ext cx="5072020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s-ES" sz="6000" b="1" dirty="0" err="1">
                <a:latin typeface="Bebas Kai" panose="04050603020B02020204" pitchFamily="82" charset="0"/>
                <a:cs typeface="Arial" panose="020B0604020202020204" pitchFamily="34" charset="0"/>
              </a:rPr>
              <a:t>Trekking</a:t>
            </a:r>
            <a:endParaRPr lang="pt-BR" sz="6000" b="1" dirty="0">
              <a:latin typeface="Bebas Kai" panose="04050603020B02020204" pitchFamily="82" charset="0"/>
            </a:endParaRPr>
          </a:p>
        </p:txBody>
      </p:sp>
      <p:sp>
        <p:nvSpPr>
          <p:cNvPr id="19" name="TextBox 33">
            <a:extLst>
              <a:ext uri="{FF2B5EF4-FFF2-40B4-BE49-F238E27FC236}">
                <a16:creationId xmlns:a16="http://schemas.microsoft.com/office/drawing/2014/main" id="{4BAD0152-43C8-8F65-12BE-C1FB595625E7}"/>
              </a:ext>
            </a:extLst>
          </p:cNvPr>
          <p:cNvSpPr txBox="1"/>
          <p:nvPr/>
        </p:nvSpPr>
        <p:spPr>
          <a:xfrm>
            <a:off x="10160407" y="2246290"/>
            <a:ext cx="16605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spc="300" dirty="0">
                <a:latin typeface="Aeonik Medium" panose="02010503030300000000" pitchFamily="50" charset="0"/>
                <a:cs typeface="Arial" panose="020B0604020202020204" pitchFamily="34" charset="0"/>
              </a:rPr>
              <a:t>+15KM</a:t>
            </a:r>
            <a:endParaRPr lang="pt-BR" sz="2400" spc="300" dirty="0"/>
          </a:p>
        </p:txBody>
      </p:sp>
      <p:sp>
        <p:nvSpPr>
          <p:cNvPr id="20" name="TextBox 24">
            <a:extLst>
              <a:ext uri="{FF2B5EF4-FFF2-40B4-BE49-F238E27FC236}">
                <a16:creationId xmlns:a16="http://schemas.microsoft.com/office/drawing/2014/main" id="{503FBF2C-745C-B035-14A9-B1DFF6EFDB0A}"/>
              </a:ext>
            </a:extLst>
          </p:cNvPr>
          <p:cNvSpPr txBox="1"/>
          <p:nvPr/>
        </p:nvSpPr>
        <p:spPr>
          <a:xfrm>
            <a:off x="5802966" y="1585929"/>
            <a:ext cx="29339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200" b="1" spc="300" dirty="0">
                <a:latin typeface="Aeonik Medium" panose="02010503030300000000" pitchFamily="50" charset="0"/>
                <a:cs typeface="Arial" panose="020B0604020202020204" pitchFamily="34" charset="0"/>
              </a:rPr>
              <a:t>CATEGORIA</a:t>
            </a:r>
            <a:endParaRPr lang="pt-BR" sz="1200" b="1" spc="300" dirty="0"/>
          </a:p>
        </p:txBody>
      </p:sp>
      <p:sp>
        <p:nvSpPr>
          <p:cNvPr id="21" name="TextBox 22">
            <a:extLst>
              <a:ext uri="{FF2B5EF4-FFF2-40B4-BE49-F238E27FC236}">
                <a16:creationId xmlns:a16="http://schemas.microsoft.com/office/drawing/2014/main" id="{F79800F7-9163-5325-7C67-DF4D18827531}"/>
              </a:ext>
            </a:extLst>
          </p:cNvPr>
          <p:cNvSpPr txBox="1"/>
          <p:nvPr/>
        </p:nvSpPr>
        <p:spPr>
          <a:xfrm>
            <a:off x="8950258" y="3021253"/>
            <a:ext cx="3008638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s-ES" sz="2800" b="1" dirty="0">
                <a:latin typeface="Bebas Kai" panose="04050603020B02020204" pitchFamily="82" charset="0"/>
                <a:cs typeface="Arial" panose="020B0604020202020204" pitchFamily="34" charset="0"/>
              </a:rPr>
              <a:t>LIBRO DE RUTA</a:t>
            </a:r>
            <a:endParaRPr lang="pt-BR" sz="2800" b="1" dirty="0">
              <a:latin typeface="Bebas Kai" panose="04050603020B02020204" pitchFamily="82" charset="0"/>
            </a:endParaRPr>
          </a:p>
        </p:txBody>
      </p:sp>
      <p:pic>
        <p:nvPicPr>
          <p:cNvPr id="22" name="Imagen 21" descr="Imagen que contiene taza">
            <a:extLst>
              <a:ext uri="{FF2B5EF4-FFF2-40B4-BE49-F238E27FC236}">
                <a16:creationId xmlns:a16="http://schemas.microsoft.com/office/drawing/2014/main" id="{77980F4A-513C-0D84-3E38-809B6AE9DB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080" y="241457"/>
            <a:ext cx="1585203" cy="523375"/>
          </a:xfrm>
          <a:prstGeom prst="rect">
            <a:avLst/>
          </a:prstGeom>
        </p:spPr>
      </p:pic>
      <p:pic>
        <p:nvPicPr>
          <p:cNvPr id="24" name="Imagen 23" descr="Diagrama&#10;&#10;El contenido generado por IA puede ser incorrecto.">
            <a:extLst>
              <a:ext uri="{FF2B5EF4-FFF2-40B4-BE49-F238E27FC236}">
                <a16:creationId xmlns:a16="http://schemas.microsoft.com/office/drawing/2014/main" id="{9BA126C1-95F0-20CA-E2B9-389C0E5C6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3979" y="198838"/>
            <a:ext cx="786870" cy="74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3109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146</Words>
  <Application>Microsoft Office PowerPoint</Application>
  <PresentationFormat>Panorámica</PresentationFormat>
  <Paragraphs>51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Aeonik Medium</vt:lpstr>
      <vt:lpstr>Aptos</vt:lpstr>
      <vt:lpstr>Aptos Display</vt:lpstr>
      <vt:lpstr>Arial</vt:lpstr>
      <vt:lpstr>Bebas Kai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Ilse Vazquez</dc:creator>
  <cp:lastModifiedBy>Ilse Vazquez</cp:lastModifiedBy>
  <cp:revision>7</cp:revision>
  <dcterms:created xsi:type="dcterms:W3CDTF">2025-09-03T20:54:46Z</dcterms:created>
  <dcterms:modified xsi:type="dcterms:W3CDTF">2025-09-08T16:23:30Z</dcterms:modified>
</cp:coreProperties>
</file>