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9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80" d="100"/>
          <a:sy n="80" d="100"/>
        </p:scale>
        <p:origin x="294" y="-4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7B3B94-044D-40E7-B82C-E933D32382F6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487D51-0ADB-40D9-9809-B2D6CB56C8B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959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26DF86-BD00-431D-AAC9-943E1EA0858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5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3DC828-878B-40B6-18D9-0C92C5734B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2581A1-3719-29DF-69D7-D26360D61E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D920F57-FFB0-96DD-BFB6-653AC5792F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21AF1F-7D33-24CA-9576-7143E3151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98EE178-4E2A-97F7-CDA0-69678671B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4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2DEAD1-E563-311F-C325-5EE74B584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6D42C82-B331-9E47-9496-3A238723AC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BD216D-9503-F6CE-8BB4-F3FF737F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6A5A8D-4680-6104-B4ED-07416ED64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3898860-3212-F9E8-7A2F-93549836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85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676535-6954-9186-B955-CE402CFAB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91DE596-A14F-07C2-3428-68FD976FD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DEAD8D-C64A-710D-D274-EFD8564E44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91D051-5A39-A0BE-E8F5-C4A5D2792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5F6E3D8-2FE4-FE07-20A9-86BD0394F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112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88F5BF-52B2-FE36-673B-FC766AA79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B9596B-1FC9-AE89-7040-1F35A164B5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8743C8E-4B4E-6D38-801A-DA6E3FA645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5874D7-F041-6130-F6E1-4FA692733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71BC4E-66EE-381F-1C1C-F5F33BC34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5F9DE2B-3B96-363B-92A4-B5C1E1077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663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2253A0-7995-B620-FCFA-0C667F330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8941EA-7C0B-F034-50F8-7C4C1252F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BDAAE92-94DC-7278-DD48-88789AD227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4AEEB10-7ACE-71AF-5AEA-A737ACEA59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53FE5C84-D6DD-954A-6B5F-A68767B215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3D829A7-14A6-D22B-1091-752C79075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4AFF7C7-30CB-75ED-A498-6429444FF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D1E1B12D-4721-7B8E-9724-5BF9E2A8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3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E9BA95-2257-290A-16FE-4F56471E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13B0494-A1D9-0406-D33D-5F057DEC5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79A2C16-73D9-835F-DD92-D6CE77DF0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AAC9D9-72C5-D1E6-314E-DDDDEF35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220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1BE2DA-2DD5-6137-D22A-D7C27642F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2D45930-E831-F8CD-51CD-C04CE4B0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830C780-8B2E-D707-3A27-532769BE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138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9A4C3F-18A9-9237-DFFF-BEA363C53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B793FF7-A858-D08C-C4BE-0A61AB677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63ABEF2-DEB3-7B60-0974-671A9B0581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E7FF2FC-2329-9EF1-1B94-A3041B6EB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AC7622D-AF29-96E5-29EB-20756A78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65090D-E03E-83F2-4FC8-966F3C702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42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8931A5-5362-0F45-8871-89CABEE50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696E506-8B6D-318E-14EE-5DD161B24F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0DC5744-E888-D06D-DC14-40242DDC10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30840D9-0CFA-F2C6-EBA7-2189F7D16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CD60C59-FBFD-B733-0995-D44DC0C25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D26350F-873F-8CB2-D47F-2EAB704286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413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E32173-DEA3-1220-DAD8-EBCE24E8B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3423BD5-60D9-3816-E181-7C71B3BD99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9F47D6B-F586-CCCF-4279-7BF22256F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4DCED3F-C4C4-0CB9-B20D-343C5A64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DA8E34-9FB3-CA2D-620C-A1D4900E9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3EDD1FA-D001-E69F-8741-C84442B2AB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AEC849A-7F7E-4771-91A3-87D97F8A98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354CF51-6D9C-F7B0-A8EB-EB61164A3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87C0CB3-D3A1-CF9E-04F3-0EB672A2E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16578D-05C3-50E6-9A9B-26D69624B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81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6246DF8-C138-8E38-4DFF-51C4D3F82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2EE8BB2-FE4B-D46C-DDC0-6EC08BD34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7AC6BE-09CD-4C4F-8EFD-B53CF9C1E7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E413DC-ADA3-47D3-B842-697085F577D0}" type="datetimeFigureOut">
              <a:rPr lang="en-US" smtClean="0"/>
              <a:t>9/8/2025</a:t>
            </a:fld>
            <a:endParaRPr lang="en-U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EF77BF-B838-5E39-E183-9F1915ACBC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49D25B-B5D7-1D59-02D0-F362AA889B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0CF747-ECB4-40CB-8B22-ADF452C58F4E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334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235D11BB-5F6B-FC6F-8096-FAAD231B423C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891D3F42-B1B4-12DD-43BD-0E1F26FAFE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7863" y="149357"/>
            <a:ext cx="1585203" cy="523375"/>
          </a:xfrm>
          <a:prstGeom prst="rect">
            <a:avLst/>
          </a:prstGeom>
        </p:spPr>
      </p:pic>
      <p:pic>
        <p:nvPicPr>
          <p:cNvPr id="14" name="Imagen 13" descr="Imagen que contiene taza">
            <a:extLst>
              <a:ext uri="{FF2B5EF4-FFF2-40B4-BE49-F238E27FC236}">
                <a16:creationId xmlns:a16="http://schemas.microsoft.com/office/drawing/2014/main" id="{F370BD1D-70E0-AFBE-E355-2EAFEE1CA8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934" y="149357"/>
            <a:ext cx="1585203" cy="523375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3A8C2A3D-38DC-4A70-E4B9-68AB97B90C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263" y="0"/>
            <a:ext cx="786870" cy="742952"/>
          </a:xfrm>
          <a:prstGeom prst="rect">
            <a:avLst/>
          </a:prstGeom>
        </p:spPr>
      </p:pic>
      <p:pic>
        <p:nvPicPr>
          <p:cNvPr id="17" name="Imagen 16" descr="Diagrama&#10;&#10;El contenido generado por IA puede ser incorrecto.">
            <a:extLst>
              <a:ext uri="{FF2B5EF4-FFF2-40B4-BE49-F238E27FC236}">
                <a16:creationId xmlns:a16="http://schemas.microsoft.com/office/drawing/2014/main" id="{4CCA6093-B408-1A67-5A43-A2FA534691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996" y="39568"/>
            <a:ext cx="786870" cy="742952"/>
          </a:xfrm>
          <a:prstGeom prst="rect">
            <a:avLst/>
          </a:prstGeom>
        </p:spPr>
      </p:pic>
      <p:grpSp>
        <p:nvGrpSpPr>
          <p:cNvPr id="26" name="Grupo 25">
            <a:extLst>
              <a:ext uri="{FF2B5EF4-FFF2-40B4-BE49-F238E27FC236}">
                <a16:creationId xmlns:a16="http://schemas.microsoft.com/office/drawing/2014/main" id="{D54B1BB3-0235-1677-78A6-D83061E9D26A}"/>
              </a:ext>
            </a:extLst>
          </p:cNvPr>
          <p:cNvGrpSpPr/>
          <p:nvPr/>
        </p:nvGrpSpPr>
        <p:grpSpPr>
          <a:xfrm>
            <a:off x="609600" y="742951"/>
            <a:ext cx="5101431" cy="408516"/>
            <a:chOff x="609600" y="742951"/>
            <a:chExt cx="5101431" cy="408516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1F5AF12E-FCDC-89A2-7E86-884A6ED0D47A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E1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9D99754A-818A-AF5B-BD1A-C700142882AE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8EA17979-B49D-77D8-5590-29BDA4A46249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TREKKING / CUERDAS</a:t>
              </a:r>
              <a:endParaRPr lang="en-US" dirty="0"/>
            </a:p>
          </p:txBody>
        </p:sp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B4416B93-F4B3-F644-1206-2FC1A9A03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tx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08574" y="828886"/>
              <a:ext cx="317208" cy="285750"/>
            </a:xfrm>
            <a:prstGeom prst="rect">
              <a:avLst/>
            </a:prstGeom>
            <a:effectLst>
              <a:outerShdw blurRad="50800" dist="50800" dir="5400000" algn="ctr" rotWithShape="0">
                <a:schemeClr val="tx1">
                  <a:lumMod val="95000"/>
                  <a:lumOff val="5000"/>
                </a:schemeClr>
              </a:outerShdw>
            </a:effec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75B21DD9-04D1-8E27-0E31-D839285B7BF8}"/>
              </a:ext>
            </a:extLst>
          </p:cNvPr>
          <p:cNvGrpSpPr/>
          <p:nvPr/>
        </p:nvGrpSpPr>
        <p:grpSpPr>
          <a:xfrm>
            <a:off x="609600" y="1357607"/>
            <a:ext cx="5229726" cy="523135"/>
            <a:chOff x="609600" y="1357607"/>
            <a:chExt cx="5101431" cy="711825"/>
          </a:xfrm>
        </p:grpSpPr>
        <p:sp>
          <p:nvSpPr>
            <p:cNvPr id="25" name="Rectángulo 24">
              <a:extLst>
                <a:ext uri="{FF2B5EF4-FFF2-40B4-BE49-F238E27FC236}">
                  <a16:creationId xmlns:a16="http://schemas.microsoft.com/office/drawing/2014/main" id="{1E7EC00F-A837-2062-DC1F-33E57A19EC13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DISTANCIA</a:t>
              </a:r>
              <a:endParaRPr lang="en-US" sz="1200" dirty="0"/>
            </a:p>
          </p:txBody>
        </p:sp>
        <p:sp>
          <p:nvSpPr>
            <p:cNvPr id="27" name="Rectángulo 26">
              <a:extLst>
                <a:ext uri="{FF2B5EF4-FFF2-40B4-BE49-F238E27FC236}">
                  <a16:creationId xmlns:a16="http://schemas.microsoft.com/office/drawing/2014/main" id="{12972AD2-AE43-8BE6-0E3A-2CB131CA44FF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14km</a:t>
              </a:r>
              <a:endParaRPr lang="en-US" sz="1200" dirty="0"/>
            </a:p>
          </p:txBody>
        </p: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DDD32855-8C4F-9C31-572B-0D71084FD2CD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DESNIVEL</a:t>
              </a:r>
              <a:endParaRPr lang="en-US" sz="1200" dirty="0"/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481E5915-192C-529A-A005-79F5953CA85F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+100/ -100</a:t>
              </a:r>
              <a:endParaRPr lang="en-US" sz="1200" dirty="0"/>
            </a:p>
          </p:txBody>
        </p:sp>
        <p:sp>
          <p:nvSpPr>
            <p:cNvPr id="30" name="Rectángulo 29">
              <a:extLst>
                <a:ext uri="{FF2B5EF4-FFF2-40B4-BE49-F238E27FC236}">
                  <a16:creationId xmlns:a16="http://schemas.microsoft.com/office/drawing/2014/main" id="{F5B37E2C-7C67-45DD-BFFB-EE18D40DEE99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TIEMPO</a:t>
              </a:r>
              <a:endParaRPr lang="en-US" sz="1200" dirty="0"/>
            </a:p>
          </p:txBody>
        </p:sp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CCE5B8C6-AD2E-C96B-089C-E98A5FE93A81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5h – 7h</a:t>
              </a:r>
              <a:endParaRPr lang="en-US" sz="1200" dirty="0"/>
            </a:p>
          </p:txBody>
        </p:sp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A14E878F-6424-B36B-580A-9601EA45F7FD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CPS</a:t>
              </a:r>
              <a:endParaRPr lang="en-US" sz="1200" dirty="0"/>
            </a:p>
          </p:txBody>
        </p:sp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C65844C5-4EDD-F0A3-93C9-0FA03F0031EA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8</a:t>
              </a:r>
              <a:endParaRPr lang="en-US" sz="1200" dirty="0"/>
            </a:p>
          </p:txBody>
        </p:sp>
        <p:sp>
          <p:nvSpPr>
            <p:cNvPr id="34" name="Rectángulo 33">
              <a:extLst>
                <a:ext uri="{FF2B5EF4-FFF2-40B4-BE49-F238E27FC236}">
                  <a16:creationId xmlns:a16="http://schemas.microsoft.com/office/drawing/2014/main" id="{521B6699-8D27-5C09-429A-4F12A5592027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MAPAS</a:t>
              </a:r>
              <a:endParaRPr lang="en-US" sz="1200" dirty="0"/>
            </a:p>
          </p:txBody>
        </p:sp>
        <p:sp>
          <p:nvSpPr>
            <p:cNvPr id="35" name="Rectángulo 34">
              <a:extLst>
                <a:ext uri="{FF2B5EF4-FFF2-40B4-BE49-F238E27FC236}">
                  <a16:creationId xmlns:a16="http://schemas.microsoft.com/office/drawing/2014/main" id="{A19F32B4-C4E8-C1CB-17C3-2D6EF484A196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1:10.000</a:t>
              </a:r>
              <a:endParaRPr lang="en-US" sz="1200" dirty="0"/>
            </a:p>
          </p:txBody>
        </p:sp>
      </p:grpSp>
      <p:pic>
        <p:nvPicPr>
          <p:cNvPr id="123" name="Imagen 122">
            <a:extLst>
              <a:ext uri="{FF2B5EF4-FFF2-40B4-BE49-F238E27FC236}">
                <a16:creationId xmlns:a16="http://schemas.microsoft.com/office/drawing/2014/main" id="{B36A7EEA-BA9D-909D-35FA-39EE4641E91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100198" y="800773"/>
            <a:ext cx="297651" cy="320329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lumMod val="95000"/>
                <a:lumOff val="5000"/>
              </a:schemeClr>
            </a:outerShdw>
          </a:effectLst>
        </p:spPr>
      </p:pic>
      <p:grpSp>
        <p:nvGrpSpPr>
          <p:cNvPr id="42" name="Grupo 41">
            <a:extLst>
              <a:ext uri="{FF2B5EF4-FFF2-40B4-BE49-F238E27FC236}">
                <a16:creationId xmlns:a16="http://schemas.microsoft.com/office/drawing/2014/main" id="{AC26576A-5A85-E5DE-D1CA-F48ED9DB3556}"/>
              </a:ext>
            </a:extLst>
          </p:cNvPr>
          <p:cNvGrpSpPr/>
          <p:nvPr/>
        </p:nvGrpSpPr>
        <p:grpSpPr>
          <a:xfrm>
            <a:off x="609777" y="1964007"/>
            <a:ext cx="5213175" cy="159619"/>
            <a:chOff x="609600" y="2207003"/>
            <a:chExt cx="5101431" cy="299187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04903400-951A-4077-E207-E42177E5F2E3}"/>
                </a:ext>
              </a:extLst>
            </p:cNvPr>
            <p:cNvSpPr/>
            <p:nvPr/>
          </p:nvSpPr>
          <p:spPr>
            <a:xfrm>
              <a:off x="609600" y="2207003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Salida </a:t>
              </a:r>
              <a:endParaRPr lang="en-US" sz="1000" dirty="0"/>
            </a:p>
          </p:txBody>
        </p:sp>
        <p:sp>
          <p:nvSpPr>
            <p:cNvPr id="40" name="Rectángulo 39">
              <a:extLst>
                <a:ext uri="{FF2B5EF4-FFF2-40B4-BE49-F238E27FC236}">
                  <a16:creationId xmlns:a16="http://schemas.microsoft.com/office/drawing/2014/main" id="{713809BC-446B-30FA-294F-C1B2F377BCAB}"/>
                </a:ext>
              </a:extLst>
            </p:cNvPr>
            <p:cNvSpPr/>
            <p:nvPr/>
          </p:nvSpPr>
          <p:spPr>
            <a:xfrm>
              <a:off x="1553367" y="2207009"/>
              <a:ext cx="2893026" cy="293241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id="{21118A50-FF99-DFF8-D098-D543CCA65686}"/>
                </a:ext>
              </a:extLst>
            </p:cNvPr>
            <p:cNvSpPr/>
            <p:nvPr/>
          </p:nvSpPr>
          <p:spPr>
            <a:xfrm>
              <a:off x="4458827" y="2207012"/>
              <a:ext cx="1252204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87" name="Grupo 86">
            <a:extLst>
              <a:ext uri="{FF2B5EF4-FFF2-40B4-BE49-F238E27FC236}">
                <a16:creationId xmlns:a16="http://schemas.microsoft.com/office/drawing/2014/main" id="{44825784-26F0-422C-B002-6F5BB82E4C0A}"/>
              </a:ext>
            </a:extLst>
          </p:cNvPr>
          <p:cNvGrpSpPr/>
          <p:nvPr/>
        </p:nvGrpSpPr>
        <p:grpSpPr>
          <a:xfrm>
            <a:off x="609600" y="2173174"/>
            <a:ext cx="5213352" cy="209581"/>
            <a:chOff x="617426" y="2277622"/>
            <a:chExt cx="5093605" cy="299188"/>
          </a:xfrm>
        </p:grpSpPr>
        <p:sp>
          <p:nvSpPr>
            <p:cNvPr id="88" name="Rectángulo 87">
              <a:extLst>
                <a:ext uri="{FF2B5EF4-FFF2-40B4-BE49-F238E27FC236}">
                  <a16:creationId xmlns:a16="http://schemas.microsoft.com/office/drawing/2014/main" id="{8293EDE5-3D8F-7663-56E2-92A63EE81C7A}"/>
                </a:ext>
              </a:extLst>
            </p:cNvPr>
            <p:cNvSpPr/>
            <p:nvPr/>
          </p:nvSpPr>
          <p:spPr>
            <a:xfrm>
              <a:off x="617426" y="2277622"/>
              <a:ext cx="931333" cy="299188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1</a:t>
              </a:r>
              <a:endParaRPr lang="en-US" sz="1000" dirty="0"/>
            </a:p>
          </p:txBody>
        </p:sp>
        <p:sp>
          <p:nvSpPr>
            <p:cNvPr id="89" name="Rectángulo 88">
              <a:extLst>
                <a:ext uri="{FF2B5EF4-FFF2-40B4-BE49-F238E27FC236}">
                  <a16:creationId xmlns:a16="http://schemas.microsoft.com/office/drawing/2014/main" id="{5B48CD4B-7AF5-3B34-6444-73FA443ACB6B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0" name="Rectángulo 89">
              <a:extLst>
                <a:ext uri="{FF2B5EF4-FFF2-40B4-BE49-F238E27FC236}">
                  <a16:creationId xmlns:a16="http://schemas.microsoft.com/office/drawing/2014/main" id="{330E9FCB-3D42-3A7F-F74A-3A5747F626C6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0FDE2DE0-1CF2-3765-25E0-4B1C2094FC7F}"/>
              </a:ext>
            </a:extLst>
          </p:cNvPr>
          <p:cNvGrpSpPr/>
          <p:nvPr/>
        </p:nvGrpSpPr>
        <p:grpSpPr>
          <a:xfrm>
            <a:off x="609777" y="2360765"/>
            <a:ext cx="5213175" cy="159620"/>
            <a:chOff x="609600" y="2281518"/>
            <a:chExt cx="5101431" cy="299187"/>
          </a:xfrm>
        </p:grpSpPr>
        <p:sp>
          <p:nvSpPr>
            <p:cNvPr id="92" name="Rectángulo 91">
              <a:extLst>
                <a:ext uri="{FF2B5EF4-FFF2-40B4-BE49-F238E27FC236}">
                  <a16:creationId xmlns:a16="http://schemas.microsoft.com/office/drawing/2014/main" id="{E1A033A5-43F5-452C-16F8-A629BDBE84C1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2</a:t>
              </a:r>
              <a:endParaRPr lang="en-US" sz="1000" dirty="0"/>
            </a:p>
          </p:txBody>
        </p:sp>
        <p:sp>
          <p:nvSpPr>
            <p:cNvPr id="93" name="Rectángulo 92">
              <a:extLst>
                <a:ext uri="{FF2B5EF4-FFF2-40B4-BE49-F238E27FC236}">
                  <a16:creationId xmlns:a16="http://schemas.microsoft.com/office/drawing/2014/main" id="{D6FA386B-4EA0-78B7-808D-1DE9A7C77BC1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2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4" name="Rectángulo 93">
              <a:extLst>
                <a:ext uri="{FF2B5EF4-FFF2-40B4-BE49-F238E27FC236}">
                  <a16:creationId xmlns:a16="http://schemas.microsoft.com/office/drawing/2014/main" id="{F847B158-B994-8A49-49EF-D6C080D85C78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035A3C4B-62F4-B417-D59C-76F2EA396455}"/>
              </a:ext>
            </a:extLst>
          </p:cNvPr>
          <p:cNvGrpSpPr/>
          <p:nvPr/>
        </p:nvGrpSpPr>
        <p:grpSpPr>
          <a:xfrm>
            <a:off x="609777" y="2531146"/>
            <a:ext cx="5213175" cy="159620"/>
            <a:chOff x="609600" y="2281518"/>
            <a:chExt cx="5101431" cy="299187"/>
          </a:xfrm>
        </p:grpSpPr>
        <p:sp>
          <p:nvSpPr>
            <p:cNvPr id="96" name="Rectángulo 95">
              <a:extLst>
                <a:ext uri="{FF2B5EF4-FFF2-40B4-BE49-F238E27FC236}">
                  <a16:creationId xmlns:a16="http://schemas.microsoft.com/office/drawing/2014/main" id="{1B9150D1-B0ED-58DC-2073-FFB017B3B2B8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3</a:t>
              </a:r>
              <a:endParaRPr lang="en-US" sz="1000" dirty="0"/>
            </a:p>
          </p:txBody>
        </p:sp>
        <p:sp>
          <p:nvSpPr>
            <p:cNvPr id="97" name="Rectángulo 96">
              <a:extLst>
                <a:ext uri="{FF2B5EF4-FFF2-40B4-BE49-F238E27FC236}">
                  <a16:creationId xmlns:a16="http://schemas.microsoft.com/office/drawing/2014/main" id="{403F3D40-1455-5E5A-6763-3BA90D2C0D9E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3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98" name="Rectángulo 97">
              <a:extLst>
                <a:ext uri="{FF2B5EF4-FFF2-40B4-BE49-F238E27FC236}">
                  <a16:creationId xmlns:a16="http://schemas.microsoft.com/office/drawing/2014/main" id="{902BC4C4-17F5-2FE5-CD77-632DC3502AD5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94" name="Grupo 193">
            <a:extLst>
              <a:ext uri="{FF2B5EF4-FFF2-40B4-BE49-F238E27FC236}">
                <a16:creationId xmlns:a16="http://schemas.microsoft.com/office/drawing/2014/main" id="{4DDE6771-658F-39BD-F036-682DC255A0F4}"/>
              </a:ext>
            </a:extLst>
          </p:cNvPr>
          <p:cNvGrpSpPr/>
          <p:nvPr/>
        </p:nvGrpSpPr>
        <p:grpSpPr>
          <a:xfrm>
            <a:off x="6688840" y="767503"/>
            <a:ext cx="5221262" cy="408516"/>
            <a:chOff x="609600" y="742951"/>
            <a:chExt cx="5101431" cy="408516"/>
          </a:xfrm>
        </p:grpSpPr>
        <p:sp>
          <p:nvSpPr>
            <p:cNvPr id="195" name="Rectángulo 194">
              <a:extLst>
                <a:ext uri="{FF2B5EF4-FFF2-40B4-BE49-F238E27FC236}">
                  <a16:creationId xmlns:a16="http://schemas.microsoft.com/office/drawing/2014/main" id="{C7BC359A-6626-86AD-2A2F-6E72A2B665A7}"/>
                </a:ext>
              </a:extLst>
            </p:cNvPr>
            <p:cNvSpPr/>
            <p:nvPr/>
          </p:nvSpPr>
          <p:spPr>
            <a:xfrm>
              <a:off x="609600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2400" b="1" dirty="0">
                  <a:solidFill>
                    <a:schemeClr val="tx1"/>
                  </a:solidFill>
                </a:rPr>
                <a:t>E2</a:t>
              </a:r>
              <a:endParaRPr 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96" name="Rectángulo 195">
              <a:extLst>
                <a:ext uri="{FF2B5EF4-FFF2-40B4-BE49-F238E27FC236}">
                  <a16:creationId xmlns:a16="http://schemas.microsoft.com/office/drawing/2014/main" id="{7D66D934-E386-5163-87B8-BEBD64DC652A}"/>
                </a:ext>
              </a:extLst>
            </p:cNvPr>
            <p:cNvSpPr/>
            <p:nvPr/>
          </p:nvSpPr>
          <p:spPr>
            <a:xfrm>
              <a:off x="1540933" y="742952"/>
              <a:ext cx="931333" cy="408515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7" name="Rectángulo 196">
              <a:extLst>
                <a:ext uri="{FF2B5EF4-FFF2-40B4-BE49-F238E27FC236}">
                  <a16:creationId xmlns:a16="http://schemas.microsoft.com/office/drawing/2014/main" id="{CCBC3182-65C9-0A39-B8A2-5637F0B47041}"/>
                </a:ext>
              </a:extLst>
            </p:cNvPr>
            <p:cNvSpPr/>
            <p:nvPr/>
          </p:nvSpPr>
          <p:spPr>
            <a:xfrm>
              <a:off x="2510631" y="742951"/>
              <a:ext cx="3200400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dirty="0"/>
                <a:t>MTB</a:t>
              </a:r>
              <a:endParaRPr lang="en-US" dirty="0"/>
            </a:p>
          </p:txBody>
        </p:sp>
      </p:grpSp>
      <p:pic>
        <p:nvPicPr>
          <p:cNvPr id="199" name="Imagen 198">
            <a:extLst>
              <a:ext uri="{FF2B5EF4-FFF2-40B4-BE49-F238E27FC236}">
                <a16:creationId xmlns:a16="http://schemas.microsoft.com/office/drawing/2014/main" id="{9CD88331-6576-CD95-CE13-D83541D9F3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08183" y="828886"/>
            <a:ext cx="355313" cy="300226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grpSp>
        <p:nvGrpSpPr>
          <p:cNvPr id="200" name="Grupo 199">
            <a:extLst>
              <a:ext uri="{FF2B5EF4-FFF2-40B4-BE49-F238E27FC236}">
                <a16:creationId xmlns:a16="http://schemas.microsoft.com/office/drawing/2014/main" id="{7A3C6E6E-8C8E-F5A4-E528-45255DB6CFAA}"/>
              </a:ext>
            </a:extLst>
          </p:cNvPr>
          <p:cNvGrpSpPr/>
          <p:nvPr/>
        </p:nvGrpSpPr>
        <p:grpSpPr>
          <a:xfrm>
            <a:off x="6688840" y="1243307"/>
            <a:ext cx="5229726" cy="523135"/>
            <a:chOff x="609600" y="1357607"/>
            <a:chExt cx="5101431" cy="711825"/>
          </a:xfrm>
        </p:grpSpPr>
        <p:sp>
          <p:nvSpPr>
            <p:cNvPr id="201" name="Rectángulo 200">
              <a:extLst>
                <a:ext uri="{FF2B5EF4-FFF2-40B4-BE49-F238E27FC236}">
                  <a16:creationId xmlns:a16="http://schemas.microsoft.com/office/drawing/2014/main" id="{C17AF12D-57D7-6FB0-09D8-CA431130912E}"/>
                </a:ext>
              </a:extLst>
            </p:cNvPr>
            <p:cNvSpPr/>
            <p:nvPr/>
          </p:nvSpPr>
          <p:spPr>
            <a:xfrm>
              <a:off x="609600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DISTANCIA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2" name="Rectángulo 201">
              <a:extLst>
                <a:ext uri="{FF2B5EF4-FFF2-40B4-BE49-F238E27FC236}">
                  <a16:creationId xmlns:a16="http://schemas.microsoft.com/office/drawing/2014/main" id="{F012F7F8-3F71-A40A-FA90-F0783889E68B}"/>
                </a:ext>
              </a:extLst>
            </p:cNvPr>
            <p:cNvSpPr/>
            <p:nvPr/>
          </p:nvSpPr>
          <p:spPr>
            <a:xfrm>
              <a:off x="609600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46km</a:t>
              </a:r>
              <a:endParaRPr lang="en-US" sz="1200" dirty="0"/>
            </a:p>
          </p:txBody>
        </p:sp>
        <p:sp>
          <p:nvSpPr>
            <p:cNvPr id="203" name="Rectángulo 202">
              <a:extLst>
                <a:ext uri="{FF2B5EF4-FFF2-40B4-BE49-F238E27FC236}">
                  <a16:creationId xmlns:a16="http://schemas.microsoft.com/office/drawing/2014/main" id="{4D940740-F0AF-803B-2169-71275992090E}"/>
                </a:ext>
              </a:extLst>
            </p:cNvPr>
            <p:cNvSpPr/>
            <p:nvPr/>
          </p:nvSpPr>
          <p:spPr>
            <a:xfrm>
              <a:off x="1553368" y="1357966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DESNIVEL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4" name="Rectángulo 203">
              <a:extLst>
                <a:ext uri="{FF2B5EF4-FFF2-40B4-BE49-F238E27FC236}">
                  <a16:creationId xmlns:a16="http://schemas.microsoft.com/office/drawing/2014/main" id="{37A81107-A9D3-CA4B-0212-0F1A57F236C6}"/>
                </a:ext>
              </a:extLst>
            </p:cNvPr>
            <p:cNvSpPr/>
            <p:nvPr/>
          </p:nvSpPr>
          <p:spPr>
            <a:xfrm>
              <a:off x="1553368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+200/-2000</a:t>
              </a:r>
              <a:endParaRPr lang="en-US" sz="1200" dirty="0"/>
            </a:p>
          </p:txBody>
        </p:sp>
        <p:sp>
          <p:nvSpPr>
            <p:cNvPr id="205" name="Rectángulo 204">
              <a:extLst>
                <a:ext uri="{FF2B5EF4-FFF2-40B4-BE49-F238E27FC236}">
                  <a16:creationId xmlns:a16="http://schemas.microsoft.com/office/drawing/2014/main" id="{1C0C7DBA-2ECD-B27B-6BAD-615C575CD19A}"/>
                </a:ext>
              </a:extLst>
            </p:cNvPr>
            <p:cNvSpPr/>
            <p:nvPr/>
          </p:nvSpPr>
          <p:spPr>
            <a:xfrm>
              <a:off x="2510631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TIEMPO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6" name="Rectángulo 205">
              <a:extLst>
                <a:ext uri="{FF2B5EF4-FFF2-40B4-BE49-F238E27FC236}">
                  <a16:creationId xmlns:a16="http://schemas.microsoft.com/office/drawing/2014/main" id="{A422554D-1671-D7F6-466F-23F2398A55B5}"/>
                </a:ext>
              </a:extLst>
            </p:cNvPr>
            <p:cNvSpPr/>
            <p:nvPr/>
          </p:nvSpPr>
          <p:spPr>
            <a:xfrm>
              <a:off x="2514265" y="1657153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5h – 7h</a:t>
              </a:r>
              <a:endParaRPr lang="en-US" sz="1200" dirty="0"/>
            </a:p>
          </p:txBody>
        </p:sp>
        <p:sp>
          <p:nvSpPr>
            <p:cNvPr id="207" name="Rectángulo 206">
              <a:extLst>
                <a:ext uri="{FF2B5EF4-FFF2-40B4-BE49-F238E27FC236}">
                  <a16:creationId xmlns:a16="http://schemas.microsoft.com/office/drawing/2014/main" id="{5EE55D96-AA52-F22E-1980-3458E61E39B4}"/>
                </a:ext>
              </a:extLst>
            </p:cNvPr>
            <p:cNvSpPr/>
            <p:nvPr/>
          </p:nvSpPr>
          <p:spPr>
            <a:xfrm>
              <a:off x="3480329" y="1357607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CPS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08" name="Rectángulo 207">
              <a:extLst>
                <a:ext uri="{FF2B5EF4-FFF2-40B4-BE49-F238E27FC236}">
                  <a16:creationId xmlns:a16="http://schemas.microsoft.com/office/drawing/2014/main" id="{88850637-6015-4326-164A-53F21C0C8C83}"/>
                </a:ext>
              </a:extLst>
            </p:cNvPr>
            <p:cNvSpPr/>
            <p:nvPr/>
          </p:nvSpPr>
          <p:spPr>
            <a:xfrm>
              <a:off x="3480329" y="1656794"/>
              <a:ext cx="931333" cy="41227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11</a:t>
              </a:r>
              <a:endParaRPr lang="en-US" sz="1200" dirty="0"/>
            </a:p>
          </p:txBody>
        </p:sp>
        <p:sp>
          <p:nvSpPr>
            <p:cNvPr id="209" name="Rectángulo 208">
              <a:extLst>
                <a:ext uri="{FF2B5EF4-FFF2-40B4-BE49-F238E27FC236}">
                  <a16:creationId xmlns:a16="http://schemas.microsoft.com/office/drawing/2014/main" id="{9679380F-1A11-2F05-2567-9C385275051B}"/>
                </a:ext>
              </a:extLst>
            </p:cNvPr>
            <p:cNvSpPr/>
            <p:nvPr/>
          </p:nvSpPr>
          <p:spPr>
            <a:xfrm>
              <a:off x="4446393" y="1357607"/>
              <a:ext cx="1264638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dirty="0">
                  <a:solidFill>
                    <a:schemeClr val="tx1"/>
                  </a:solidFill>
                </a:rPr>
                <a:t>MAPAS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210" name="Rectángulo 209">
              <a:extLst>
                <a:ext uri="{FF2B5EF4-FFF2-40B4-BE49-F238E27FC236}">
                  <a16:creationId xmlns:a16="http://schemas.microsoft.com/office/drawing/2014/main" id="{87F11027-257D-E05A-4CFC-D21004F32C69}"/>
                </a:ext>
              </a:extLst>
            </p:cNvPr>
            <p:cNvSpPr/>
            <p:nvPr/>
          </p:nvSpPr>
          <p:spPr>
            <a:xfrm>
              <a:off x="4446393" y="1656794"/>
              <a:ext cx="1264638" cy="408515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s-PY" sz="1200" dirty="0"/>
                <a:t>1:30.000</a:t>
              </a:r>
              <a:endParaRPr lang="en-US" sz="1200" dirty="0"/>
            </a:p>
          </p:txBody>
        </p:sp>
      </p:grpSp>
      <p:grpSp>
        <p:nvGrpSpPr>
          <p:cNvPr id="211" name="Grupo 210">
            <a:extLst>
              <a:ext uri="{FF2B5EF4-FFF2-40B4-BE49-F238E27FC236}">
                <a16:creationId xmlns:a16="http://schemas.microsoft.com/office/drawing/2014/main" id="{A6EB3F95-00DC-79BE-925D-34B9CF9887CA}"/>
              </a:ext>
            </a:extLst>
          </p:cNvPr>
          <p:cNvGrpSpPr/>
          <p:nvPr/>
        </p:nvGrpSpPr>
        <p:grpSpPr>
          <a:xfrm>
            <a:off x="6697027" y="1859995"/>
            <a:ext cx="5213175" cy="888045"/>
            <a:chOff x="609600" y="2224044"/>
            <a:chExt cx="5100623" cy="1283862"/>
          </a:xfrm>
        </p:grpSpPr>
        <p:grpSp>
          <p:nvGrpSpPr>
            <p:cNvPr id="212" name="Grupo 211">
              <a:extLst>
                <a:ext uri="{FF2B5EF4-FFF2-40B4-BE49-F238E27FC236}">
                  <a16:creationId xmlns:a16="http://schemas.microsoft.com/office/drawing/2014/main" id="{31FA5A49-6429-36F5-D159-0FB3656F6BC1}"/>
                </a:ext>
              </a:extLst>
            </p:cNvPr>
            <p:cNvGrpSpPr/>
            <p:nvPr/>
          </p:nvGrpSpPr>
          <p:grpSpPr>
            <a:xfrm>
              <a:off x="609600" y="2224044"/>
              <a:ext cx="5100623" cy="230765"/>
              <a:chOff x="609600" y="2207003"/>
              <a:chExt cx="5101431" cy="299187"/>
            </a:xfrm>
          </p:grpSpPr>
          <p:sp>
            <p:nvSpPr>
              <p:cNvPr id="261" name="Rectángulo 260">
                <a:extLst>
                  <a:ext uri="{FF2B5EF4-FFF2-40B4-BE49-F238E27FC236}">
                    <a16:creationId xmlns:a16="http://schemas.microsoft.com/office/drawing/2014/main" id="{85BEB645-0983-405A-8397-F4B5CC16E67C}"/>
                  </a:ext>
                </a:extLst>
              </p:cNvPr>
              <p:cNvSpPr/>
              <p:nvPr/>
            </p:nvSpPr>
            <p:spPr>
              <a:xfrm>
                <a:off x="609600" y="2207003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Salida T1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2" name="Rectángulo 261">
                <a:extLst>
                  <a:ext uri="{FF2B5EF4-FFF2-40B4-BE49-F238E27FC236}">
                    <a16:creationId xmlns:a16="http://schemas.microsoft.com/office/drawing/2014/main" id="{A5DFEAC6-5651-0B14-529E-1DB73F77D609}"/>
                  </a:ext>
                </a:extLst>
              </p:cNvPr>
              <p:cNvSpPr/>
              <p:nvPr/>
            </p:nvSpPr>
            <p:spPr>
              <a:xfrm>
                <a:off x="1553367" y="2207003"/>
                <a:ext cx="2893026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QUINTA MANDU`ARA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3" name="Rectángulo 262">
                <a:extLst>
                  <a:ext uri="{FF2B5EF4-FFF2-40B4-BE49-F238E27FC236}">
                    <a16:creationId xmlns:a16="http://schemas.microsoft.com/office/drawing/2014/main" id="{CCDF0761-53FB-E468-82C3-F9B49F6B059B}"/>
                  </a:ext>
                </a:extLst>
              </p:cNvPr>
              <p:cNvSpPr/>
              <p:nvPr/>
            </p:nvSpPr>
            <p:spPr>
              <a:xfrm>
                <a:off x="4458827" y="2207003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3" name="Grupo 212">
              <a:extLst>
                <a:ext uri="{FF2B5EF4-FFF2-40B4-BE49-F238E27FC236}">
                  <a16:creationId xmlns:a16="http://schemas.microsoft.com/office/drawing/2014/main" id="{303F0929-10EA-BBA3-FFE6-09037048AB49}"/>
                </a:ext>
              </a:extLst>
            </p:cNvPr>
            <p:cNvGrpSpPr/>
            <p:nvPr/>
          </p:nvGrpSpPr>
          <p:grpSpPr>
            <a:xfrm>
              <a:off x="610909" y="2530369"/>
              <a:ext cx="5099314" cy="302992"/>
              <a:chOff x="618906" y="2281518"/>
              <a:chExt cx="5092125" cy="299187"/>
            </a:xfrm>
          </p:grpSpPr>
          <p:sp>
            <p:nvSpPr>
              <p:cNvPr id="258" name="Rectángulo 257">
                <a:extLst>
                  <a:ext uri="{FF2B5EF4-FFF2-40B4-BE49-F238E27FC236}">
                    <a16:creationId xmlns:a16="http://schemas.microsoft.com/office/drawing/2014/main" id="{8C5F540B-4F3E-5426-B506-F39E0B7173C6}"/>
                  </a:ext>
                </a:extLst>
              </p:cNvPr>
              <p:cNvSpPr/>
              <p:nvPr/>
            </p:nvSpPr>
            <p:spPr>
              <a:xfrm>
                <a:off x="618906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 9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9" name="Rectángulo 258">
                <a:extLst>
                  <a:ext uri="{FF2B5EF4-FFF2-40B4-BE49-F238E27FC236}">
                    <a16:creationId xmlns:a16="http://schemas.microsoft.com/office/drawing/2014/main" id="{A3E6261C-F011-5C25-1F5D-87EA3CDA1E8E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9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60" name="Rectángulo 259">
                <a:extLst>
                  <a:ext uri="{FF2B5EF4-FFF2-40B4-BE49-F238E27FC236}">
                    <a16:creationId xmlns:a16="http://schemas.microsoft.com/office/drawing/2014/main" id="{E64AF4DE-A0C4-1798-BCFD-39D439FF4C6D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4" name="Grupo 213">
              <a:extLst>
                <a:ext uri="{FF2B5EF4-FFF2-40B4-BE49-F238E27FC236}">
                  <a16:creationId xmlns:a16="http://schemas.microsoft.com/office/drawing/2014/main" id="{3B648BF4-AC65-88D3-94E6-46FB994BE1F3}"/>
                </a:ext>
              </a:extLst>
            </p:cNvPr>
            <p:cNvGrpSpPr/>
            <p:nvPr/>
          </p:nvGrpSpPr>
          <p:grpSpPr>
            <a:xfrm>
              <a:off x="609600" y="2797635"/>
              <a:ext cx="5100623" cy="230765"/>
              <a:chOff x="609600" y="2281518"/>
              <a:chExt cx="5101431" cy="299187"/>
            </a:xfrm>
          </p:grpSpPr>
          <p:sp>
            <p:nvSpPr>
              <p:cNvPr id="255" name="Rectángulo 254">
                <a:extLst>
                  <a:ext uri="{FF2B5EF4-FFF2-40B4-BE49-F238E27FC236}">
                    <a16:creationId xmlns:a16="http://schemas.microsoft.com/office/drawing/2014/main" id="{9AF614FF-108C-0C35-780B-53B2EB739FAC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 10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6" name="Rectángulo 255">
                <a:extLst>
                  <a:ext uri="{FF2B5EF4-FFF2-40B4-BE49-F238E27FC236}">
                    <a16:creationId xmlns:a16="http://schemas.microsoft.com/office/drawing/2014/main" id="{7653A234-2D8A-3607-F6F2-531E07F40482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10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7" name="Rectángulo 256">
                <a:extLst>
                  <a:ext uri="{FF2B5EF4-FFF2-40B4-BE49-F238E27FC236}">
                    <a16:creationId xmlns:a16="http://schemas.microsoft.com/office/drawing/2014/main" id="{E8B86146-64F3-4409-D908-6315E38A3490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5" name="Grupo 214">
              <a:extLst>
                <a:ext uri="{FF2B5EF4-FFF2-40B4-BE49-F238E27FC236}">
                  <a16:creationId xmlns:a16="http://schemas.microsoft.com/office/drawing/2014/main" id="{3FC15001-6393-5034-0328-8F09DFE4D76F}"/>
                </a:ext>
              </a:extLst>
            </p:cNvPr>
            <p:cNvGrpSpPr/>
            <p:nvPr/>
          </p:nvGrpSpPr>
          <p:grpSpPr>
            <a:xfrm>
              <a:off x="609600" y="3043957"/>
              <a:ext cx="5100623" cy="230765"/>
              <a:chOff x="609600" y="2281518"/>
              <a:chExt cx="5101431" cy="299187"/>
            </a:xfrm>
          </p:grpSpPr>
          <p:sp>
            <p:nvSpPr>
              <p:cNvPr id="252" name="Rectángulo 251">
                <a:extLst>
                  <a:ext uri="{FF2B5EF4-FFF2-40B4-BE49-F238E27FC236}">
                    <a16:creationId xmlns:a16="http://schemas.microsoft.com/office/drawing/2014/main" id="{6606DACD-AB5E-85AB-1777-D65D26F36CB5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 11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3" name="Rectángulo 252">
                <a:extLst>
                  <a:ext uri="{FF2B5EF4-FFF2-40B4-BE49-F238E27FC236}">
                    <a16:creationId xmlns:a16="http://schemas.microsoft.com/office/drawing/2014/main" id="{64F40436-D216-3B62-5FFE-A56AE40DBFF7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11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4" name="Rectángulo 253">
                <a:extLst>
                  <a:ext uri="{FF2B5EF4-FFF2-40B4-BE49-F238E27FC236}">
                    <a16:creationId xmlns:a16="http://schemas.microsoft.com/office/drawing/2014/main" id="{C246D556-AB6B-95CA-1B26-5CD23ACDC98C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grpSp>
          <p:nvGrpSpPr>
            <p:cNvPr id="216" name="Grupo 215">
              <a:extLst>
                <a:ext uri="{FF2B5EF4-FFF2-40B4-BE49-F238E27FC236}">
                  <a16:creationId xmlns:a16="http://schemas.microsoft.com/office/drawing/2014/main" id="{B0F5E7E2-FF59-B7FF-6A4F-B456754BB532}"/>
                </a:ext>
              </a:extLst>
            </p:cNvPr>
            <p:cNvGrpSpPr/>
            <p:nvPr/>
          </p:nvGrpSpPr>
          <p:grpSpPr>
            <a:xfrm>
              <a:off x="609600" y="3277141"/>
              <a:ext cx="5100623" cy="230765"/>
              <a:chOff x="609600" y="2281518"/>
              <a:chExt cx="5101431" cy="299187"/>
            </a:xfrm>
          </p:grpSpPr>
          <p:sp>
            <p:nvSpPr>
              <p:cNvPr id="249" name="Rectángulo 248">
                <a:extLst>
                  <a:ext uri="{FF2B5EF4-FFF2-40B4-BE49-F238E27FC236}">
                    <a16:creationId xmlns:a16="http://schemas.microsoft.com/office/drawing/2014/main" id="{572ED8D5-93D9-A4CF-B7A7-D029F8BCAB6A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 12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0" name="Rectángulo 249">
                <a:extLst>
                  <a:ext uri="{FF2B5EF4-FFF2-40B4-BE49-F238E27FC236}">
                    <a16:creationId xmlns:a16="http://schemas.microsoft.com/office/drawing/2014/main" id="{1C9F3A6C-91C7-6F0A-DD53-4963D1697855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12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51" name="Rectángulo 250">
                <a:extLst>
                  <a:ext uri="{FF2B5EF4-FFF2-40B4-BE49-F238E27FC236}">
                    <a16:creationId xmlns:a16="http://schemas.microsoft.com/office/drawing/2014/main" id="{7204821F-C528-B752-9450-E5B09F3AE338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</p:grpSp>
      <p:sp>
        <p:nvSpPr>
          <p:cNvPr id="62" name="CuadroTexto 61">
            <a:extLst>
              <a:ext uri="{FF2B5EF4-FFF2-40B4-BE49-F238E27FC236}">
                <a16:creationId xmlns:a16="http://schemas.microsoft.com/office/drawing/2014/main" id="{E92DF5CD-D934-8E59-372B-4835172FBC0A}"/>
              </a:ext>
            </a:extLst>
          </p:cNvPr>
          <p:cNvSpPr txBox="1"/>
          <p:nvPr/>
        </p:nvSpPr>
        <p:spPr>
          <a:xfrm>
            <a:off x="6838950" y="33432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258A7C67-DA37-F0C5-2A91-3D2700935AC6}"/>
              </a:ext>
            </a:extLst>
          </p:cNvPr>
          <p:cNvSpPr txBox="1"/>
          <p:nvPr/>
        </p:nvSpPr>
        <p:spPr>
          <a:xfrm>
            <a:off x="6812518" y="317680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6E21746B-C41D-F167-1857-4BC5547C1663}"/>
              </a:ext>
            </a:extLst>
          </p:cNvPr>
          <p:cNvGrpSpPr/>
          <p:nvPr/>
        </p:nvGrpSpPr>
        <p:grpSpPr>
          <a:xfrm>
            <a:off x="609600" y="5478197"/>
            <a:ext cx="5213175" cy="1059712"/>
            <a:chOff x="609600" y="5478197"/>
            <a:chExt cx="5213175" cy="1059712"/>
          </a:xfrm>
        </p:grpSpPr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910BC22-B934-3A94-32CB-8383E31CAEDE}"/>
                </a:ext>
              </a:extLst>
            </p:cNvPr>
            <p:cNvSpPr/>
            <p:nvPr/>
          </p:nvSpPr>
          <p:spPr>
            <a:xfrm>
              <a:off x="609600" y="5480307"/>
              <a:ext cx="946619" cy="105026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bg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CD46E370-55BF-2946-D334-14111E02DC30}"/>
                </a:ext>
              </a:extLst>
            </p:cNvPr>
            <p:cNvSpPr/>
            <p:nvPr/>
          </p:nvSpPr>
          <p:spPr>
            <a:xfrm>
              <a:off x="1581455" y="5478197"/>
              <a:ext cx="4241320" cy="105971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de equipo e individual obligatorio siempre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obligatorio para la actividad de cuerdas. Casco de MTB y guante. No es válido guante de Bici.</a:t>
              </a:r>
              <a:endParaRPr lang="en-US" sz="1000" dirty="0"/>
            </a:p>
          </p:txBody>
        </p: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EB0D4DA1-B084-98A2-A41A-80DBEC131245}"/>
              </a:ext>
            </a:extLst>
          </p:cNvPr>
          <p:cNvGrpSpPr/>
          <p:nvPr/>
        </p:nvGrpSpPr>
        <p:grpSpPr>
          <a:xfrm>
            <a:off x="6696927" y="4642224"/>
            <a:ext cx="5114753" cy="1277313"/>
            <a:chOff x="609600" y="5478197"/>
            <a:chExt cx="5213175" cy="1120632"/>
          </a:xfrm>
        </p:grpSpPr>
        <p:sp>
          <p:nvSpPr>
            <p:cNvPr id="52" name="Rectángulo 51">
              <a:extLst>
                <a:ext uri="{FF2B5EF4-FFF2-40B4-BE49-F238E27FC236}">
                  <a16:creationId xmlns:a16="http://schemas.microsoft.com/office/drawing/2014/main" id="{80960EBC-A04C-14B3-B6DA-E5A8E74B49DE}"/>
                </a:ext>
              </a:extLst>
            </p:cNvPr>
            <p:cNvSpPr/>
            <p:nvPr/>
          </p:nvSpPr>
          <p:spPr>
            <a:xfrm>
              <a:off x="609600" y="5480307"/>
              <a:ext cx="964440" cy="1118522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200" b="1" dirty="0">
                  <a:solidFill>
                    <a:schemeClr val="tx1"/>
                  </a:solidFill>
                </a:rPr>
                <a:t>Normas/ Instrucciones sobre la ruta</a:t>
              </a:r>
              <a:endParaRPr 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id="{9B87B125-7732-CC0D-C89E-D2863B6B28FE}"/>
                </a:ext>
              </a:extLst>
            </p:cNvPr>
            <p:cNvSpPr/>
            <p:nvPr/>
          </p:nvSpPr>
          <p:spPr>
            <a:xfrm>
              <a:off x="1581455" y="5478197"/>
              <a:ext cx="4241320" cy="1120632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Obligatorio cerrar todas las tranqueras y portones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Material de equipo e individual obligatorio siempre en carrera.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Los equipos tienen que circular por la derecha en carreteras principales y secundarias.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s-PY" sz="1000" dirty="0"/>
                <a:t>Tramo PCV 9 al PCV 10 </a:t>
              </a:r>
              <a:r>
                <a:rPr lang="en-US" sz="1000" dirty="0" err="1"/>
                <a:t>encontraran</a:t>
              </a:r>
              <a:r>
                <a:rPr lang="en-US" sz="1000" dirty="0"/>
                <a:t> un </a:t>
              </a:r>
              <a:r>
                <a:rPr lang="en-US" sz="1000" dirty="0" err="1"/>
                <a:t>tramo</a:t>
              </a:r>
              <a:r>
                <a:rPr lang="en-US" sz="1000" dirty="0"/>
                <a:t> de no mas de 150 metros de </a:t>
              </a:r>
              <a:r>
                <a:rPr lang="en-US" sz="1000" dirty="0" err="1"/>
                <a:t>asfalto</a:t>
              </a:r>
              <a:r>
                <a:rPr lang="en-US" sz="1000" dirty="0"/>
                <a:t>. Esta </a:t>
              </a:r>
              <a:r>
                <a:rPr lang="en-US" sz="1000" dirty="0" err="1"/>
                <a:t>permitido</a:t>
              </a:r>
              <a:r>
                <a:rPr lang="en-US" sz="1000" dirty="0"/>
                <a:t> </a:t>
              </a:r>
              <a:r>
                <a:rPr lang="en-US" sz="1000" dirty="0" err="1"/>
                <a:t>transitar</a:t>
              </a:r>
              <a:r>
                <a:rPr lang="en-US" sz="1000" dirty="0"/>
                <a:t> </a:t>
              </a:r>
              <a:r>
                <a:rPr lang="en-US" sz="1000" dirty="0" err="1"/>
                <a:t>en</a:t>
              </a:r>
              <a:r>
                <a:rPr lang="en-US" sz="1000" dirty="0"/>
                <a:t> </a:t>
              </a:r>
              <a:r>
                <a:rPr lang="en-US" sz="1000" dirty="0" err="1"/>
                <a:t>este</a:t>
              </a:r>
              <a:r>
                <a:rPr lang="en-US" sz="1000" dirty="0"/>
                <a:t> </a:t>
              </a:r>
              <a:r>
                <a:rPr lang="en-US" sz="1000" dirty="0" err="1"/>
                <a:t>espacio</a:t>
              </a:r>
              <a:r>
                <a:rPr lang="en-US" sz="1000" dirty="0"/>
                <a:t>. </a:t>
              </a:r>
              <a:r>
                <a:rPr lang="en-US" sz="1000" dirty="0" err="1"/>
                <a:t>Precaución</a:t>
              </a:r>
              <a:r>
                <a:rPr lang="en-US" sz="1000" dirty="0"/>
                <a:t> al </a:t>
              </a:r>
              <a:r>
                <a:rPr lang="en-US" sz="1000" dirty="0" err="1"/>
                <a:t>transitar</a:t>
              </a:r>
              <a:r>
                <a:rPr lang="en-US" sz="1000" dirty="0"/>
                <a:t>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endParaRPr lang="es-PY" sz="1000" dirty="0"/>
            </a:p>
          </p:txBody>
        </p:sp>
      </p:grpSp>
      <p:pic>
        <p:nvPicPr>
          <p:cNvPr id="54" name="Imagen 53">
            <a:extLst>
              <a:ext uri="{FF2B5EF4-FFF2-40B4-BE49-F238E27FC236}">
                <a16:creationId xmlns:a16="http://schemas.microsoft.com/office/drawing/2014/main" id="{52E5C662-6829-B0D2-DEBB-C258069AF3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196974"/>
            <a:ext cx="184079" cy="150329"/>
          </a:xfrm>
          <a:prstGeom prst="rect">
            <a:avLst/>
          </a:prstGeom>
        </p:spPr>
      </p:pic>
      <p:pic>
        <p:nvPicPr>
          <p:cNvPr id="66" name="Imagen 65">
            <a:extLst>
              <a:ext uri="{FF2B5EF4-FFF2-40B4-BE49-F238E27FC236}">
                <a16:creationId xmlns:a16="http://schemas.microsoft.com/office/drawing/2014/main" id="{4F9A14EF-215C-3EC3-287F-E4CE111EB96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351880"/>
            <a:ext cx="184079" cy="150329"/>
          </a:xfrm>
          <a:prstGeom prst="rect">
            <a:avLst/>
          </a:prstGeom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7294624F-B787-C864-A847-16B75A9FB78E}"/>
              </a:ext>
            </a:extLst>
          </p:cNvPr>
          <p:cNvGrpSpPr/>
          <p:nvPr/>
        </p:nvGrpSpPr>
        <p:grpSpPr>
          <a:xfrm>
            <a:off x="609777" y="3043315"/>
            <a:ext cx="5213175" cy="159620"/>
            <a:chOff x="609777" y="2734025"/>
            <a:chExt cx="5213175" cy="159620"/>
          </a:xfrm>
        </p:grpSpPr>
        <p:sp>
          <p:nvSpPr>
            <p:cNvPr id="100" name="Rectángulo 99">
              <a:extLst>
                <a:ext uri="{FF2B5EF4-FFF2-40B4-BE49-F238E27FC236}">
                  <a16:creationId xmlns:a16="http://schemas.microsoft.com/office/drawing/2014/main" id="{2D2FF263-26C9-2A7D-122D-600A7FFA0338}"/>
                </a:ext>
              </a:extLst>
            </p:cNvPr>
            <p:cNvSpPr/>
            <p:nvPr/>
          </p:nvSpPr>
          <p:spPr>
            <a:xfrm>
              <a:off x="609777" y="2734025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4</a:t>
              </a:r>
              <a:endParaRPr lang="en-US" sz="1000" dirty="0"/>
            </a:p>
          </p:txBody>
        </p:sp>
        <p:sp>
          <p:nvSpPr>
            <p:cNvPr id="101" name="Rectángulo 100">
              <a:extLst>
                <a:ext uri="{FF2B5EF4-FFF2-40B4-BE49-F238E27FC236}">
                  <a16:creationId xmlns:a16="http://schemas.microsoft.com/office/drawing/2014/main" id="{4A06802C-AA89-E260-0DAC-B4EABB288083}"/>
                </a:ext>
              </a:extLst>
            </p:cNvPr>
            <p:cNvSpPr/>
            <p:nvPr/>
          </p:nvSpPr>
          <p:spPr>
            <a:xfrm>
              <a:off x="1574217" y="2734026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4 / Se encuentra al final del descenso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2" name="Rectángulo 101">
              <a:extLst>
                <a:ext uri="{FF2B5EF4-FFF2-40B4-BE49-F238E27FC236}">
                  <a16:creationId xmlns:a16="http://schemas.microsoft.com/office/drawing/2014/main" id="{191FB83C-4745-D8E3-0C8B-692EC0E9A38F}"/>
                </a:ext>
              </a:extLst>
            </p:cNvPr>
            <p:cNvSpPr/>
            <p:nvPr/>
          </p:nvSpPr>
          <p:spPr>
            <a:xfrm>
              <a:off x="4543319" y="2734025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67" name="Imagen 66">
              <a:extLst>
                <a:ext uri="{FF2B5EF4-FFF2-40B4-BE49-F238E27FC236}">
                  <a16:creationId xmlns:a16="http://schemas.microsoft.com/office/drawing/2014/main" id="{C6B8943F-B7C0-5AB8-C767-3D5CA63386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7" y="2739281"/>
              <a:ext cx="184079" cy="150329"/>
            </a:xfrm>
            <a:prstGeom prst="rect">
              <a:avLst/>
            </a:prstGeom>
          </p:spPr>
        </p:pic>
      </p:grpSp>
      <p:grpSp>
        <p:nvGrpSpPr>
          <p:cNvPr id="139" name="Grupo 138">
            <a:extLst>
              <a:ext uri="{FF2B5EF4-FFF2-40B4-BE49-F238E27FC236}">
                <a16:creationId xmlns:a16="http://schemas.microsoft.com/office/drawing/2014/main" id="{6B67B750-3542-8219-5933-BC71C2B52428}"/>
              </a:ext>
            </a:extLst>
          </p:cNvPr>
          <p:cNvGrpSpPr/>
          <p:nvPr/>
        </p:nvGrpSpPr>
        <p:grpSpPr>
          <a:xfrm>
            <a:off x="609600" y="3211317"/>
            <a:ext cx="5213352" cy="526652"/>
            <a:chOff x="609600" y="3027167"/>
            <a:chExt cx="5213352" cy="526652"/>
          </a:xfrm>
        </p:grpSpPr>
        <p:sp>
          <p:nvSpPr>
            <p:cNvPr id="104" name="Rectángulo 103">
              <a:extLst>
                <a:ext uri="{FF2B5EF4-FFF2-40B4-BE49-F238E27FC236}">
                  <a16:creationId xmlns:a16="http://schemas.microsoft.com/office/drawing/2014/main" id="{D51A16A4-21A9-CF8B-7763-449084676B79}"/>
                </a:ext>
              </a:extLst>
            </p:cNvPr>
            <p:cNvSpPr/>
            <p:nvPr/>
          </p:nvSpPr>
          <p:spPr>
            <a:xfrm>
              <a:off x="612622" y="3027167"/>
              <a:ext cx="951733" cy="159621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5</a:t>
              </a:r>
              <a:endParaRPr lang="en-US" sz="1000" dirty="0"/>
            </a:p>
          </p:txBody>
        </p:sp>
        <p:sp>
          <p:nvSpPr>
            <p:cNvPr id="105" name="Rectángulo 104">
              <a:extLst>
                <a:ext uri="{FF2B5EF4-FFF2-40B4-BE49-F238E27FC236}">
                  <a16:creationId xmlns:a16="http://schemas.microsoft.com/office/drawing/2014/main" id="{95578EFB-C4F2-D6FE-60A6-CE79A2F47242}"/>
                </a:ext>
              </a:extLst>
            </p:cNvPr>
            <p:cNvSpPr/>
            <p:nvPr/>
          </p:nvSpPr>
          <p:spPr>
            <a:xfrm>
              <a:off x="1586488" y="303384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5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08" name="Rectángulo 107">
              <a:extLst>
                <a:ext uri="{FF2B5EF4-FFF2-40B4-BE49-F238E27FC236}">
                  <a16:creationId xmlns:a16="http://schemas.microsoft.com/office/drawing/2014/main" id="{6FA011EA-0197-0405-C919-918F4F09C60A}"/>
                </a:ext>
              </a:extLst>
            </p:cNvPr>
            <p:cNvSpPr/>
            <p:nvPr/>
          </p:nvSpPr>
          <p:spPr>
            <a:xfrm>
              <a:off x="609600" y="3211617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6</a:t>
              </a:r>
              <a:endParaRPr lang="en-US" sz="1000" dirty="0"/>
            </a:p>
          </p:txBody>
        </p:sp>
        <p:sp>
          <p:nvSpPr>
            <p:cNvPr id="109" name="Rectángulo 108">
              <a:extLst>
                <a:ext uri="{FF2B5EF4-FFF2-40B4-BE49-F238E27FC236}">
                  <a16:creationId xmlns:a16="http://schemas.microsoft.com/office/drawing/2014/main" id="{E2E02167-0719-7250-43B6-4C5671B9E587}"/>
                </a:ext>
              </a:extLst>
            </p:cNvPr>
            <p:cNvSpPr/>
            <p:nvPr/>
          </p:nvSpPr>
          <p:spPr>
            <a:xfrm>
              <a:off x="1586488" y="3216325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800" dirty="0">
                  <a:solidFill>
                    <a:schemeClr val="tx1"/>
                  </a:solidFill>
                </a:rPr>
                <a:t>CARTEL PCV 6</a:t>
              </a:r>
            </a:p>
          </p:txBody>
        </p:sp>
        <p:sp>
          <p:nvSpPr>
            <p:cNvPr id="110" name="Rectángulo 109">
              <a:extLst>
                <a:ext uri="{FF2B5EF4-FFF2-40B4-BE49-F238E27FC236}">
                  <a16:creationId xmlns:a16="http://schemas.microsoft.com/office/drawing/2014/main" id="{985EBAAD-661D-7795-4E78-0CC2EF8FCEA9}"/>
                </a:ext>
              </a:extLst>
            </p:cNvPr>
            <p:cNvSpPr/>
            <p:nvPr/>
          </p:nvSpPr>
          <p:spPr>
            <a:xfrm>
              <a:off x="4543319" y="3042860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2" name="Rectángulo 111">
              <a:extLst>
                <a:ext uri="{FF2B5EF4-FFF2-40B4-BE49-F238E27FC236}">
                  <a16:creationId xmlns:a16="http://schemas.microsoft.com/office/drawing/2014/main" id="{1D94E2F3-08E5-DB97-B5E7-30584DC52F5F}"/>
                </a:ext>
              </a:extLst>
            </p:cNvPr>
            <p:cNvSpPr/>
            <p:nvPr/>
          </p:nvSpPr>
          <p:spPr>
            <a:xfrm>
              <a:off x="609600" y="3383281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PCV 7</a:t>
              </a:r>
              <a:endParaRPr lang="en-US" sz="1000" dirty="0"/>
            </a:p>
          </p:txBody>
        </p:sp>
        <p:sp>
          <p:nvSpPr>
            <p:cNvPr id="114" name="Rectángulo 113">
              <a:extLst>
                <a:ext uri="{FF2B5EF4-FFF2-40B4-BE49-F238E27FC236}">
                  <a16:creationId xmlns:a16="http://schemas.microsoft.com/office/drawing/2014/main" id="{4896C210-1F01-2180-BA82-B81C544B03DD}"/>
                </a:ext>
              </a:extLst>
            </p:cNvPr>
            <p:cNvSpPr/>
            <p:nvPr/>
          </p:nvSpPr>
          <p:spPr>
            <a:xfrm>
              <a:off x="4543319" y="3220487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7" name="Rectángulo 116">
              <a:extLst>
                <a:ext uri="{FF2B5EF4-FFF2-40B4-BE49-F238E27FC236}">
                  <a16:creationId xmlns:a16="http://schemas.microsoft.com/office/drawing/2014/main" id="{9284CDE9-89E9-701A-FB69-4B090BB0BB7F}"/>
                </a:ext>
              </a:extLst>
            </p:cNvPr>
            <p:cNvSpPr/>
            <p:nvPr/>
          </p:nvSpPr>
          <p:spPr>
            <a:xfrm>
              <a:off x="1574216" y="3397371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7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8" name="Rectángulo 117">
              <a:extLst>
                <a:ext uri="{FF2B5EF4-FFF2-40B4-BE49-F238E27FC236}">
                  <a16:creationId xmlns:a16="http://schemas.microsoft.com/office/drawing/2014/main" id="{C27986AD-5B62-E97A-827E-39AB3812C783}"/>
                </a:ext>
              </a:extLst>
            </p:cNvPr>
            <p:cNvSpPr/>
            <p:nvPr/>
          </p:nvSpPr>
          <p:spPr>
            <a:xfrm>
              <a:off x="4543317" y="3397370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55" name="Imagen 54">
              <a:extLst>
                <a:ext uri="{FF2B5EF4-FFF2-40B4-BE49-F238E27FC236}">
                  <a16:creationId xmlns:a16="http://schemas.microsoft.com/office/drawing/2014/main" id="{BC6947BF-4CCE-7489-70BB-9CB255D2E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8" y="3219682"/>
              <a:ext cx="184079" cy="150329"/>
            </a:xfrm>
            <a:prstGeom prst="rect">
              <a:avLst/>
            </a:prstGeom>
          </p:spPr>
        </p:pic>
        <p:pic>
          <p:nvPicPr>
            <p:cNvPr id="56" name="Imagen 55">
              <a:extLst>
                <a:ext uri="{FF2B5EF4-FFF2-40B4-BE49-F238E27FC236}">
                  <a16:creationId xmlns:a16="http://schemas.microsoft.com/office/drawing/2014/main" id="{25CCF2A3-4338-403E-F757-43D637D84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9" y="3395811"/>
              <a:ext cx="184079" cy="150329"/>
            </a:xfrm>
            <a:prstGeom prst="rect">
              <a:avLst/>
            </a:prstGeom>
          </p:spPr>
        </p:pic>
        <p:pic>
          <p:nvPicPr>
            <p:cNvPr id="68" name="Imagen 67">
              <a:extLst>
                <a:ext uri="{FF2B5EF4-FFF2-40B4-BE49-F238E27FC236}">
                  <a16:creationId xmlns:a16="http://schemas.microsoft.com/office/drawing/2014/main" id="{BD59A236-EB48-FB29-25AB-D784E6928F9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17187" y="3042859"/>
              <a:ext cx="184079" cy="150329"/>
            </a:xfrm>
            <a:prstGeom prst="rect">
              <a:avLst/>
            </a:prstGeom>
          </p:spPr>
        </p:pic>
      </p:grpSp>
      <p:pic>
        <p:nvPicPr>
          <p:cNvPr id="69" name="Imagen 68">
            <a:extLst>
              <a:ext uri="{FF2B5EF4-FFF2-40B4-BE49-F238E27FC236}">
                <a16:creationId xmlns:a16="http://schemas.microsoft.com/office/drawing/2014/main" id="{FA7E44C4-DFBF-32D3-BEBA-111B9B44A86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4617187" y="2543805"/>
            <a:ext cx="184079" cy="150329"/>
          </a:xfrm>
          <a:prstGeom prst="rect">
            <a:avLst/>
          </a:prstGeom>
        </p:spPr>
      </p:pic>
      <p:grpSp>
        <p:nvGrpSpPr>
          <p:cNvPr id="140" name="Grupo 139">
            <a:extLst>
              <a:ext uri="{FF2B5EF4-FFF2-40B4-BE49-F238E27FC236}">
                <a16:creationId xmlns:a16="http://schemas.microsoft.com/office/drawing/2014/main" id="{75DB6BCD-8559-1E8F-069A-3918D7D46429}"/>
              </a:ext>
            </a:extLst>
          </p:cNvPr>
          <p:cNvGrpSpPr/>
          <p:nvPr/>
        </p:nvGrpSpPr>
        <p:grpSpPr>
          <a:xfrm>
            <a:off x="621330" y="2790865"/>
            <a:ext cx="5210331" cy="191438"/>
            <a:chOff x="612621" y="2839875"/>
            <a:chExt cx="5210331" cy="191438"/>
          </a:xfrm>
        </p:grpSpPr>
        <p:sp>
          <p:nvSpPr>
            <p:cNvPr id="106" name="Rectángulo 105">
              <a:extLst>
                <a:ext uri="{FF2B5EF4-FFF2-40B4-BE49-F238E27FC236}">
                  <a16:creationId xmlns:a16="http://schemas.microsoft.com/office/drawing/2014/main" id="{44673E38-931B-6043-2373-4907D7667118}"/>
                </a:ext>
              </a:extLst>
            </p:cNvPr>
            <p:cNvSpPr/>
            <p:nvPr/>
          </p:nvSpPr>
          <p:spPr>
            <a:xfrm>
              <a:off x="4543319" y="2846188"/>
              <a:ext cx="1279633" cy="156449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sp>
          <p:nvSpPr>
            <p:cNvPr id="113" name="Rectángulo 112">
              <a:extLst>
                <a:ext uri="{FF2B5EF4-FFF2-40B4-BE49-F238E27FC236}">
                  <a16:creationId xmlns:a16="http://schemas.microsoft.com/office/drawing/2014/main" id="{B92D586B-0C74-E44E-4522-ED9D33B5BF50}"/>
                </a:ext>
              </a:extLst>
            </p:cNvPr>
            <p:cNvSpPr/>
            <p:nvPr/>
          </p:nvSpPr>
          <p:spPr>
            <a:xfrm>
              <a:off x="1578695" y="2842398"/>
              <a:ext cx="2956396" cy="156448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El puesto de cuerdas se encuentra encima del PCV4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116" name="Rectángulo 115">
              <a:extLst>
                <a:ext uri="{FF2B5EF4-FFF2-40B4-BE49-F238E27FC236}">
                  <a16:creationId xmlns:a16="http://schemas.microsoft.com/office/drawing/2014/main" id="{299BECD1-1054-9531-CA96-43A6294E7D09}"/>
                </a:ext>
              </a:extLst>
            </p:cNvPr>
            <p:cNvSpPr/>
            <p:nvPr/>
          </p:nvSpPr>
          <p:spPr>
            <a:xfrm>
              <a:off x="612621" y="2839875"/>
              <a:ext cx="951733" cy="159620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CUERDAS</a:t>
              </a:r>
              <a:endParaRPr lang="en-US" sz="1000" dirty="0"/>
            </a:p>
          </p:txBody>
        </p:sp>
        <p:pic>
          <p:nvPicPr>
            <p:cNvPr id="71" name="Imagen 70">
              <a:extLst>
                <a:ext uri="{FF2B5EF4-FFF2-40B4-BE49-F238E27FC236}">
                  <a16:creationId xmlns:a16="http://schemas.microsoft.com/office/drawing/2014/main" id="{69A30DB0-702F-EEB8-0127-A69BBA1AE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438" t="49406" r="62987" b="25041"/>
            <a:stretch>
              <a:fillRect/>
            </a:stretch>
          </p:blipFill>
          <p:spPr>
            <a:xfrm>
              <a:off x="4875135" y="2858310"/>
              <a:ext cx="103266" cy="173003"/>
            </a:xfrm>
            <a:prstGeom prst="rect">
              <a:avLst/>
            </a:prstGeom>
          </p:spPr>
        </p:pic>
      </p:grpSp>
      <p:pic>
        <p:nvPicPr>
          <p:cNvPr id="72" name="Imagen 71">
            <a:extLst>
              <a:ext uri="{FF2B5EF4-FFF2-40B4-BE49-F238E27FC236}">
                <a16:creationId xmlns:a16="http://schemas.microsoft.com/office/drawing/2014/main" id="{80B59FDD-2365-6AA4-591D-A35C46EFE10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4875135" y="1947459"/>
            <a:ext cx="103266" cy="173003"/>
          </a:xfrm>
          <a:prstGeom prst="rect">
            <a:avLst/>
          </a:prstGeom>
        </p:spPr>
      </p:pic>
      <p:grpSp>
        <p:nvGrpSpPr>
          <p:cNvPr id="86" name="Grupo 85">
            <a:extLst>
              <a:ext uri="{FF2B5EF4-FFF2-40B4-BE49-F238E27FC236}">
                <a16:creationId xmlns:a16="http://schemas.microsoft.com/office/drawing/2014/main" id="{ED440793-EF75-83B6-384B-5C79D7E7FE01}"/>
              </a:ext>
            </a:extLst>
          </p:cNvPr>
          <p:cNvGrpSpPr/>
          <p:nvPr/>
        </p:nvGrpSpPr>
        <p:grpSpPr>
          <a:xfrm>
            <a:off x="600892" y="4075781"/>
            <a:ext cx="5213175" cy="176172"/>
            <a:chOff x="609600" y="4854544"/>
            <a:chExt cx="5213175" cy="176172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A7FB0B9C-1435-B57C-47D1-65C4DAF5CB42}"/>
                </a:ext>
              </a:extLst>
            </p:cNvPr>
            <p:cNvSpPr/>
            <p:nvPr/>
          </p:nvSpPr>
          <p:spPr>
            <a:xfrm>
              <a:off x="609600" y="4871097"/>
              <a:ext cx="951733" cy="159619"/>
            </a:xfrm>
            <a:prstGeom prst="rect">
              <a:avLst/>
            </a:prstGeom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dirty="0"/>
                <a:t>Llegada T1 </a:t>
              </a:r>
              <a:endParaRPr lang="en-US" sz="1000" dirty="0"/>
            </a:p>
          </p:txBody>
        </p:sp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2D1579E4-0C36-937B-FDAA-C0FF3F5E5BD9}"/>
                </a:ext>
              </a:extLst>
            </p:cNvPr>
            <p:cNvSpPr/>
            <p:nvPr/>
          </p:nvSpPr>
          <p:spPr>
            <a:xfrm>
              <a:off x="1574040" y="4871100"/>
              <a:ext cx="2956396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QUINTA MANDU`ARA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ángulo 21">
              <a:extLst>
                <a:ext uri="{FF2B5EF4-FFF2-40B4-BE49-F238E27FC236}">
                  <a16:creationId xmlns:a16="http://schemas.microsoft.com/office/drawing/2014/main" id="{153F2FC7-37F4-205A-5809-06746A67F2F1}"/>
                </a:ext>
              </a:extLst>
            </p:cNvPr>
            <p:cNvSpPr/>
            <p:nvPr/>
          </p:nvSpPr>
          <p:spPr>
            <a:xfrm>
              <a:off x="4543142" y="4871102"/>
              <a:ext cx="1279633" cy="156447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  <p:pic>
          <p:nvPicPr>
            <p:cNvPr id="73" name="Imagen 72">
              <a:extLst>
                <a:ext uri="{FF2B5EF4-FFF2-40B4-BE49-F238E27FC236}">
                  <a16:creationId xmlns:a16="http://schemas.microsoft.com/office/drawing/2014/main" id="{33C3D4EB-BE54-FCB2-633C-7E1260732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438" t="49406" r="62987" b="25041"/>
            <a:stretch>
              <a:fillRect/>
            </a:stretch>
          </p:blipFill>
          <p:spPr>
            <a:xfrm>
              <a:off x="4875135" y="4854544"/>
              <a:ext cx="103266" cy="173003"/>
            </a:xfrm>
            <a:prstGeom prst="rect">
              <a:avLst/>
            </a:prstGeom>
          </p:spPr>
        </p:pic>
      </p:grpSp>
      <p:pic>
        <p:nvPicPr>
          <p:cNvPr id="77" name="Imagen 76">
            <a:extLst>
              <a:ext uri="{FF2B5EF4-FFF2-40B4-BE49-F238E27FC236}">
                <a16:creationId xmlns:a16="http://schemas.microsoft.com/office/drawing/2014/main" id="{F82E752D-0A63-A9B2-9377-4B1CC4C0BE4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8438" t="49406" r="62987" b="25041"/>
          <a:stretch>
            <a:fillRect/>
          </a:stretch>
        </p:blipFill>
        <p:spPr>
          <a:xfrm>
            <a:off x="11004362" y="1827216"/>
            <a:ext cx="103266" cy="173003"/>
          </a:xfrm>
          <a:prstGeom prst="rect">
            <a:avLst/>
          </a:prstGeom>
        </p:spPr>
      </p:pic>
      <p:pic>
        <p:nvPicPr>
          <p:cNvPr id="80" name="Imagen 79">
            <a:extLst>
              <a:ext uri="{FF2B5EF4-FFF2-40B4-BE49-F238E27FC236}">
                <a16:creationId xmlns:a16="http://schemas.microsoft.com/office/drawing/2014/main" id="{EE098366-DD9E-E147-A49D-15CFAD96268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9119" y="2065449"/>
            <a:ext cx="184079" cy="150329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EE467592-215D-858B-8D20-658BAD8298F7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2771" y="2238065"/>
            <a:ext cx="184079" cy="150329"/>
          </a:xfrm>
          <a:prstGeom prst="rect">
            <a:avLst/>
          </a:prstGeom>
        </p:spPr>
      </p:pic>
      <p:pic>
        <p:nvPicPr>
          <p:cNvPr id="82" name="Imagen 81">
            <a:extLst>
              <a:ext uri="{FF2B5EF4-FFF2-40B4-BE49-F238E27FC236}">
                <a16:creationId xmlns:a16="http://schemas.microsoft.com/office/drawing/2014/main" id="{036D0B58-5FDB-76F4-28A2-9CBC1DDA7F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2771" y="2410681"/>
            <a:ext cx="184079" cy="150329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F483305F-B57D-31BB-E335-AB3988471CC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59119" y="2563498"/>
            <a:ext cx="184079" cy="150329"/>
          </a:xfrm>
          <a:prstGeom prst="rect">
            <a:avLst/>
          </a:prstGeom>
        </p:spPr>
      </p:pic>
      <p:grpSp>
        <p:nvGrpSpPr>
          <p:cNvPr id="138" name="Grupo 137">
            <a:extLst>
              <a:ext uri="{FF2B5EF4-FFF2-40B4-BE49-F238E27FC236}">
                <a16:creationId xmlns:a16="http://schemas.microsoft.com/office/drawing/2014/main" id="{DC5141CD-F8A4-17A8-4ECB-BD1ABC6D3C0B}"/>
              </a:ext>
            </a:extLst>
          </p:cNvPr>
          <p:cNvGrpSpPr/>
          <p:nvPr/>
        </p:nvGrpSpPr>
        <p:grpSpPr>
          <a:xfrm>
            <a:off x="609600" y="3760724"/>
            <a:ext cx="5213351" cy="184857"/>
            <a:chOff x="609600" y="3538474"/>
            <a:chExt cx="5213351" cy="184857"/>
          </a:xfrm>
        </p:grpSpPr>
        <p:grpSp>
          <p:nvGrpSpPr>
            <p:cNvPr id="119" name="Grupo 118">
              <a:extLst>
                <a:ext uri="{FF2B5EF4-FFF2-40B4-BE49-F238E27FC236}">
                  <a16:creationId xmlns:a16="http://schemas.microsoft.com/office/drawing/2014/main" id="{2AD1E66D-D687-2068-9698-BEA8436BDA88}"/>
                </a:ext>
              </a:extLst>
            </p:cNvPr>
            <p:cNvGrpSpPr/>
            <p:nvPr/>
          </p:nvGrpSpPr>
          <p:grpSpPr>
            <a:xfrm>
              <a:off x="609600" y="3538474"/>
              <a:ext cx="5213351" cy="184857"/>
              <a:chOff x="601429" y="2281518"/>
              <a:chExt cx="5093604" cy="324609"/>
            </a:xfrm>
          </p:grpSpPr>
          <p:sp>
            <p:nvSpPr>
              <p:cNvPr id="120" name="Rectángulo 119">
                <a:extLst>
                  <a:ext uri="{FF2B5EF4-FFF2-40B4-BE49-F238E27FC236}">
                    <a16:creationId xmlns:a16="http://schemas.microsoft.com/office/drawing/2014/main" id="{350595A6-A9A6-09EB-4D58-C60C8E82037B}"/>
                  </a:ext>
                </a:extLst>
              </p:cNvPr>
              <p:cNvSpPr/>
              <p:nvPr/>
            </p:nvSpPr>
            <p:spPr>
              <a:xfrm>
                <a:off x="601429" y="2281518"/>
                <a:ext cx="947329" cy="304765"/>
              </a:xfrm>
              <a:prstGeom prst="rect">
                <a:avLst/>
              </a:prstGeom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dirty="0"/>
                  <a:t>PCV 8</a:t>
                </a:r>
                <a:endParaRPr lang="en-US" sz="1000" dirty="0"/>
              </a:p>
            </p:txBody>
          </p:sp>
          <p:sp>
            <p:nvSpPr>
              <p:cNvPr id="121" name="Rectángulo 120">
                <a:extLst>
                  <a:ext uri="{FF2B5EF4-FFF2-40B4-BE49-F238E27FC236}">
                    <a16:creationId xmlns:a16="http://schemas.microsoft.com/office/drawing/2014/main" id="{115022BE-C89F-D637-CC70-EA15592FC78C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8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Rectángulo 121">
                <a:extLst>
                  <a:ext uri="{FF2B5EF4-FFF2-40B4-BE49-F238E27FC236}">
                    <a16:creationId xmlns:a16="http://schemas.microsoft.com/office/drawing/2014/main" id="{C64DF553-FB2A-D377-6AB4-F9488AA17638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36206" cy="324609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137" name="Imagen 136">
              <a:extLst>
                <a:ext uri="{FF2B5EF4-FFF2-40B4-BE49-F238E27FC236}">
                  <a16:creationId xmlns:a16="http://schemas.microsoft.com/office/drawing/2014/main" id="{B36D1AC4-6A10-2243-9F16-E7E9E19A7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4621872" y="3562278"/>
              <a:ext cx="184079" cy="150329"/>
            </a:xfrm>
            <a:prstGeom prst="rect">
              <a:avLst/>
            </a:prstGeom>
          </p:spPr>
        </p:pic>
      </p:grpSp>
      <p:grpSp>
        <p:nvGrpSpPr>
          <p:cNvPr id="182" name="Grupo 181">
            <a:extLst>
              <a:ext uri="{FF2B5EF4-FFF2-40B4-BE49-F238E27FC236}">
                <a16:creationId xmlns:a16="http://schemas.microsoft.com/office/drawing/2014/main" id="{9ADBC0F4-A342-EF5E-9678-92ABCBFAB567}"/>
              </a:ext>
            </a:extLst>
          </p:cNvPr>
          <p:cNvGrpSpPr/>
          <p:nvPr/>
        </p:nvGrpSpPr>
        <p:grpSpPr>
          <a:xfrm>
            <a:off x="6697768" y="2780236"/>
            <a:ext cx="5212653" cy="209580"/>
            <a:chOff x="618109" y="2281518"/>
            <a:chExt cx="5092922" cy="299187"/>
          </a:xfrm>
        </p:grpSpPr>
        <p:sp>
          <p:nvSpPr>
            <p:cNvPr id="230" name="Rectángulo 229">
              <a:extLst>
                <a:ext uri="{FF2B5EF4-FFF2-40B4-BE49-F238E27FC236}">
                  <a16:creationId xmlns:a16="http://schemas.microsoft.com/office/drawing/2014/main" id="{ED6CD2F1-EC91-202D-6485-77568070DFC3}"/>
                </a:ext>
              </a:extLst>
            </p:cNvPr>
            <p:cNvSpPr/>
            <p:nvPr/>
          </p:nvSpPr>
          <p:spPr>
            <a:xfrm>
              <a:off x="618109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13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31" name="Rectángulo 230">
              <a:extLst>
                <a:ext uri="{FF2B5EF4-FFF2-40B4-BE49-F238E27FC236}">
                  <a16:creationId xmlns:a16="http://schemas.microsoft.com/office/drawing/2014/main" id="{4BE64B92-60BB-533D-7235-150D6228A735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13 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32" name="Rectángulo 231">
              <a:extLst>
                <a:ext uri="{FF2B5EF4-FFF2-40B4-BE49-F238E27FC236}">
                  <a16:creationId xmlns:a16="http://schemas.microsoft.com/office/drawing/2014/main" id="{9B998B18-F92C-4E40-EC99-CC41BC245724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3" name="Grupo 182">
            <a:extLst>
              <a:ext uri="{FF2B5EF4-FFF2-40B4-BE49-F238E27FC236}">
                <a16:creationId xmlns:a16="http://schemas.microsoft.com/office/drawing/2014/main" id="{B11960E1-D1A8-50D9-C636-75867EC7FCA8}"/>
              </a:ext>
            </a:extLst>
          </p:cNvPr>
          <p:cNvGrpSpPr/>
          <p:nvPr/>
        </p:nvGrpSpPr>
        <p:grpSpPr>
          <a:xfrm>
            <a:off x="6697246" y="2965104"/>
            <a:ext cx="5213175" cy="159620"/>
            <a:chOff x="609600" y="2281518"/>
            <a:chExt cx="5101431" cy="299187"/>
          </a:xfrm>
        </p:grpSpPr>
        <p:sp>
          <p:nvSpPr>
            <p:cNvPr id="227" name="Rectángulo 226">
              <a:extLst>
                <a:ext uri="{FF2B5EF4-FFF2-40B4-BE49-F238E27FC236}">
                  <a16:creationId xmlns:a16="http://schemas.microsoft.com/office/drawing/2014/main" id="{C82F3348-BB7F-26DB-5175-1A0171CBAAC7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14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8" name="Rectángulo 227">
              <a:extLst>
                <a:ext uri="{FF2B5EF4-FFF2-40B4-BE49-F238E27FC236}">
                  <a16:creationId xmlns:a16="http://schemas.microsoft.com/office/drawing/2014/main" id="{5477EFB1-62FC-098C-3576-60F13168D14A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14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9" name="Rectángulo 228">
              <a:extLst>
                <a:ext uri="{FF2B5EF4-FFF2-40B4-BE49-F238E27FC236}">
                  <a16:creationId xmlns:a16="http://schemas.microsoft.com/office/drawing/2014/main" id="{C0F235D2-5D01-D0FA-3CC3-CA619666481B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4" name="Grupo 183">
            <a:extLst>
              <a:ext uri="{FF2B5EF4-FFF2-40B4-BE49-F238E27FC236}">
                <a16:creationId xmlns:a16="http://schemas.microsoft.com/office/drawing/2014/main" id="{EF79CAAC-9058-559F-A047-9DDBC41D0D86}"/>
              </a:ext>
            </a:extLst>
          </p:cNvPr>
          <p:cNvGrpSpPr/>
          <p:nvPr/>
        </p:nvGrpSpPr>
        <p:grpSpPr>
          <a:xfrm>
            <a:off x="6697246" y="3135485"/>
            <a:ext cx="5213175" cy="159620"/>
            <a:chOff x="609600" y="2281518"/>
            <a:chExt cx="5101431" cy="299187"/>
          </a:xfrm>
        </p:grpSpPr>
        <p:sp>
          <p:nvSpPr>
            <p:cNvPr id="224" name="Rectángulo 223">
              <a:extLst>
                <a:ext uri="{FF2B5EF4-FFF2-40B4-BE49-F238E27FC236}">
                  <a16:creationId xmlns:a16="http://schemas.microsoft.com/office/drawing/2014/main" id="{951D878E-345A-05D5-76C1-884B0F7A0ABF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15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5" name="Rectángulo 224">
              <a:extLst>
                <a:ext uri="{FF2B5EF4-FFF2-40B4-BE49-F238E27FC236}">
                  <a16:creationId xmlns:a16="http://schemas.microsoft.com/office/drawing/2014/main" id="{AAB7CBEC-3086-E280-80D4-7FB804FEECBE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15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6" name="Rectángulo 225">
              <a:extLst>
                <a:ext uri="{FF2B5EF4-FFF2-40B4-BE49-F238E27FC236}">
                  <a16:creationId xmlns:a16="http://schemas.microsoft.com/office/drawing/2014/main" id="{CAC4050D-3991-F040-DE93-D9C387EB3C25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5" name="Grupo 184">
            <a:extLst>
              <a:ext uri="{FF2B5EF4-FFF2-40B4-BE49-F238E27FC236}">
                <a16:creationId xmlns:a16="http://schemas.microsoft.com/office/drawing/2014/main" id="{A0666FDD-757F-73D1-C80B-3AA606F117B4}"/>
              </a:ext>
            </a:extLst>
          </p:cNvPr>
          <p:cNvGrpSpPr/>
          <p:nvPr/>
        </p:nvGrpSpPr>
        <p:grpSpPr>
          <a:xfrm>
            <a:off x="6697246" y="3296779"/>
            <a:ext cx="5213175" cy="159620"/>
            <a:chOff x="609600" y="2281518"/>
            <a:chExt cx="5101431" cy="299187"/>
          </a:xfrm>
        </p:grpSpPr>
        <p:sp>
          <p:nvSpPr>
            <p:cNvPr id="221" name="Rectángulo 220">
              <a:extLst>
                <a:ext uri="{FF2B5EF4-FFF2-40B4-BE49-F238E27FC236}">
                  <a16:creationId xmlns:a16="http://schemas.microsoft.com/office/drawing/2014/main" id="{79A26335-8877-F87F-D685-C6ECF87AB36F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16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22" name="Rectángulo 221">
              <a:extLst>
                <a:ext uri="{FF2B5EF4-FFF2-40B4-BE49-F238E27FC236}">
                  <a16:creationId xmlns:a16="http://schemas.microsoft.com/office/drawing/2014/main" id="{ED32FED1-FB82-E943-3957-CC5E5762D5D0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16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23" name="Rectángulo 222">
              <a:extLst>
                <a:ext uri="{FF2B5EF4-FFF2-40B4-BE49-F238E27FC236}">
                  <a16:creationId xmlns:a16="http://schemas.microsoft.com/office/drawing/2014/main" id="{5B84477A-2A7D-1C7E-1FD6-2D6F29F12481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grpSp>
        <p:nvGrpSpPr>
          <p:cNvPr id="186" name="Grupo 185">
            <a:extLst>
              <a:ext uri="{FF2B5EF4-FFF2-40B4-BE49-F238E27FC236}">
                <a16:creationId xmlns:a16="http://schemas.microsoft.com/office/drawing/2014/main" id="{A078B9A3-8F6F-8889-A40F-B4ABE355FAFA}"/>
              </a:ext>
            </a:extLst>
          </p:cNvPr>
          <p:cNvGrpSpPr/>
          <p:nvPr/>
        </p:nvGrpSpPr>
        <p:grpSpPr>
          <a:xfrm>
            <a:off x="6697246" y="3469575"/>
            <a:ext cx="5213175" cy="159620"/>
            <a:chOff x="609600" y="2281518"/>
            <a:chExt cx="5101431" cy="299187"/>
          </a:xfrm>
        </p:grpSpPr>
        <p:sp>
          <p:nvSpPr>
            <p:cNvPr id="217" name="Rectángulo 216">
              <a:extLst>
                <a:ext uri="{FF2B5EF4-FFF2-40B4-BE49-F238E27FC236}">
                  <a16:creationId xmlns:a16="http://schemas.microsoft.com/office/drawing/2014/main" id="{D4CAF387-C10C-C4D2-F6BB-24F89DD73F65}"/>
                </a:ext>
              </a:extLst>
            </p:cNvPr>
            <p:cNvSpPr/>
            <p:nvPr/>
          </p:nvSpPr>
          <p:spPr>
            <a:xfrm>
              <a:off x="609600" y="2281518"/>
              <a:ext cx="931333" cy="299187"/>
            </a:xfrm>
            <a:prstGeom prst="rect">
              <a:avLst/>
            </a:prstGeom>
            <a:solidFill>
              <a:srgbClr val="FFC000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PY" sz="1000" b="1" dirty="0">
                  <a:solidFill>
                    <a:schemeClr val="tx1"/>
                  </a:solidFill>
                </a:rPr>
                <a:t>PCV 17</a:t>
              </a:r>
              <a:endParaRPr lang="en-US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218" name="Rectángulo 217">
              <a:extLst>
                <a:ext uri="{FF2B5EF4-FFF2-40B4-BE49-F238E27FC236}">
                  <a16:creationId xmlns:a16="http://schemas.microsoft.com/office/drawing/2014/main" id="{56A03023-D6CB-A444-3341-2894D2284661}"/>
                </a:ext>
              </a:extLst>
            </p:cNvPr>
            <p:cNvSpPr/>
            <p:nvPr/>
          </p:nvSpPr>
          <p:spPr>
            <a:xfrm>
              <a:off x="1553367" y="2281519"/>
              <a:ext cx="2893026" cy="293242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s-PY" sz="800" dirty="0">
                  <a:solidFill>
                    <a:schemeClr val="tx1"/>
                  </a:solidFill>
                </a:rPr>
                <a:t>CARTEL PCV 17</a:t>
              </a:r>
              <a:endParaRPr lang="en-US" sz="800" dirty="0">
                <a:solidFill>
                  <a:schemeClr val="tx1"/>
                </a:solidFill>
              </a:endParaRPr>
            </a:p>
          </p:txBody>
        </p:sp>
        <p:sp>
          <p:nvSpPr>
            <p:cNvPr id="219" name="Rectángulo 218">
              <a:extLst>
                <a:ext uri="{FF2B5EF4-FFF2-40B4-BE49-F238E27FC236}">
                  <a16:creationId xmlns:a16="http://schemas.microsoft.com/office/drawing/2014/main" id="{DE2A7D50-56B6-9B69-1CE0-37AA0C1F905E}"/>
                </a:ext>
              </a:extLst>
            </p:cNvPr>
            <p:cNvSpPr/>
            <p:nvPr/>
          </p:nvSpPr>
          <p:spPr>
            <a:xfrm>
              <a:off x="4458827" y="2281518"/>
              <a:ext cx="1252204" cy="293243"/>
            </a:xfrm>
            <a:prstGeom prst="rect">
              <a:avLst/>
            </a:prstGeom>
            <a:solidFill>
              <a:schemeClr val="bg1"/>
            </a:solidFill>
            <a:ln w="317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3">
                <a:shade val="15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/>
            </a:p>
          </p:txBody>
        </p:sp>
      </p:grpSp>
      <p:pic>
        <p:nvPicPr>
          <p:cNvPr id="171" name="Imagen 170">
            <a:extLst>
              <a:ext uri="{FF2B5EF4-FFF2-40B4-BE49-F238E27FC236}">
                <a16:creationId xmlns:a16="http://schemas.microsoft.com/office/drawing/2014/main" id="{1F3E28DE-D797-8781-9F9F-71C4FE27379B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6" y="2798387"/>
            <a:ext cx="184079" cy="150329"/>
          </a:xfrm>
          <a:prstGeom prst="rect">
            <a:avLst/>
          </a:prstGeom>
        </p:spPr>
      </p:pic>
      <p:pic>
        <p:nvPicPr>
          <p:cNvPr id="172" name="Imagen 171">
            <a:extLst>
              <a:ext uri="{FF2B5EF4-FFF2-40B4-BE49-F238E27FC236}">
                <a16:creationId xmlns:a16="http://schemas.microsoft.com/office/drawing/2014/main" id="{8E77C436-21A4-0E66-27F4-6D044958C1A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3134901"/>
            <a:ext cx="184079" cy="150329"/>
          </a:xfrm>
          <a:prstGeom prst="rect">
            <a:avLst/>
          </a:prstGeom>
        </p:spPr>
      </p:pic>
      <p:pic>
        <p:nvPicPr>
          <p:cNvPr id="173" name="Imagen 172">
            <a:extLst>
              <a:ext uri="{FF2B5EF4-FFF2-40B4-BE49-F238E27FC236}">
                <a16:creationId xmlns:a16="http://schemas.microsoft.com/office/drawing/2014/main" id="{E6753FB1-8A7F-C8E0-3543-CE95F3651DC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4" y="3302315"/>
            <a:ext cx="184079" cy="150329"/>
          </a:xfrm>
          <a:prstGeom prst="rect">
            <a:avLst/>
          </a:prstGeom>
        </p:spPr>
      </p:pic>
      <p:pic>
        <p:nvPicPr>
          <p:cNvPr id="174" name="Imagen 173">
            <a:extLst>
              <a:ext uri="{FF2B5EF4-FFF2-40B4-BE49-F238E27FC236}">
                <a16:creationId xmlns:a16="http://schemas.microsoft.com/office/drawing/2014/main" id="{2C514A33-D51F-162B-C421-14EBA6AF567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5" y="3476160"/>
            <a:ext cx="184079" cy="150329"/>
          </a:xfrm>
          <a:prstGeom prst="rect">
            <a:avLst/>
          </a:prstGeom>
        </p:spPr>
      </p:pic>
      <p:grpSp>
        <p:nvGrpSpPr>
          <p:cNvPr id="236" name="Grupo 235">
            <a:extLst>
              <a:ext uri="{FF2B5EF4-FFF2-40B4-BE49-F238E27FC236}">
                <a16:creationId xmlns:a16="http://schemas.microsoft.com/office/drawing/2014/main" id="{BD2514B2-E70C-10C8-D20B-57C2DEB58EC3}"/>
              </a:ext>
            </a:extLst>
          </p:cNvPr>
          <p:cNvGrpSpPr/>
          <p:nvPr/>
        </p:nvGrpSpPr>
        <p:grpSpPr>
          <a:xfrm>
            <a:off x="6697246" y="3647200"/>
            <a:ext cx="5213175" cy="159620"/>
            <a:chOff x="6697246" y="3647200"/>
            <a:chExt cx="5213175" cy="159620"/>
          </a:xfrm>
        </p:grpSpPr>
        <p:grpSp>
          <p:nvGrpSpPr>
            <p:cNvPr id="187" name="Grupo 186">
              <a:extLst>
                <a:ext uri="{FF2B5EF4-FFF2-40B4-BE49-F238E27FC236}">
                  <a16:creationId xmlns:a16="http://schemas.microsoft.com/office/drawing/2014/main" id="{D06D6565-695A-ACE9-43BF-117792DB268E}"/>
                </a:ext>
              </a:extLst>
            </p:cNvPr>
            <p:cNvGrpSpPr/>
            <p:nvPr/>
          </p:nvGrpSpPr>
          <p:grpSpPr>
            <a:xfrm>
              <a:off x="6697246" y="3647200"/>
              <a:ext cx="5213175" cy="159620"/>
              <a:chOff x="609600" y="2281518"/>
              <a:chExt cx="5101431" cy="299187"/>
            </a:xfrm>
          </p:grpSpPr>
          <p:sp>
            <p:nvSpPr>
              <p:cNvPr id="192" name="Rectángulo 191">
                <a:extLst>
                  <a:ext uri="{FF2B5EF4-FFF2-40B4-BE49-F238E27FC236}">
                    <a16:creationId xmlns:a16="http://schemas.microsoft.com/office/drawing/2014/main" id="{4B977B0D-6689-6FC7-4C2F-ADA759F030D9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 18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Rectángulo 192">
                <a:extLst>
                  <a:ext uri="{FF2B5EF4-FFF2-40B4-BE49-F238E27FC236}">
                    <a16:creationId xmlns:a16="http://schemas.microsoft.com/office/drawing/2014/main" id="{EAC63A1D-1587-7273-07ED-B2B45C68FF72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18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Rectángulo 197">
                <a:extLst>
                  <a:ext uri="{FF2B5EF4-FFF2-40B4-BE49-F238E27FC236}">
                    <a16:creationId xmlns:a16="http://schemas.microsoft.com/office/drawing/2014/main" id="{2D49A357-0FE2-20B1-F83E-3C9066CA3346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175" name="Imagen 174">
              <a:extLst>
                <a:ext uri="{FF2B5EF4-FFF2-40B4-BE49-F238E27FC236}">
                  <a16:creationId xmlns:a16="http://schemas.microsoft.com/office/drawing/2014/main" id="{257B683E-FAFF-BB0A-DA14-2A026291453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10765545" y="3649664"/>
              <a:ext cx="184079" cy="150329"/>
            </a:xfrm>
            <a:prstGeom prst="rect">
              <a:avLst/>
            </a:prstGeom>
          </p:spPr>
        </p:pic>
      </p:grpSp>
      <p:pic>
        <p:nvPicPr>
          <p:cNvPr id="177" name="Imagen 176">
            <a:extLst>
              <a:ext uri="{FF2B5EF4-FFF2-40B4-BE49-F238E27FC236}">
                <a16:creationId xmlns:a16="http://schemas.microsoft.com/office/drawing/2014/main" id="{9F95D4A1-063B-F89F-64FE-EA90A04E98C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23281" t="31605" r="67656" b="55232"/>
          <a:stretch>
            <a:fillRect/>
          </a:stretch>
        </p:blipFill>
        <p:spPr>
          <a:xfrm>
            <a:off x="10765543" y="2950951"/>
            <a:ext cx="184079" cy="150329"/>
          </a:xfrm>
          <a:prstGeom prst="rect">
            <a:avLst/>
          </a:prstGeom>
        </p:spPr>
      </p:pic>
      <p:grpSp>
        <p:nvGrpSpPr>
          <p:cNvPr id="246" name="Grupo 245">
            <a:extLst>
              <a:ext uri="{FF2B5EF4-FFF2-40B4-BE49-F238E27FC236}">
                <a16:creationId xmlns:a16="http://schemas.microsoft.com/office/drawing/2014/main" id="{F7BFBE55-F7AA-5A0B-B533-DFFA939B8B9A}"/>
              </a:ext>
            </a:extLst>
          </p:cNvPr>
          <p:cNvGrpSpPr/>
          <p:nvPr/>
        </p:nvGrpSpPr>
        <p:grpSpPr>
          <a:xfrm>
            <a:off x="6685214" y="4206618"/>
            <a:ext cx="5213172" cy="173936"/>
            <a:chOff x="6697246" y="4237646"/>
            <a:chExt cx="5213172" cy="173936"/>
          </a:xfrm>
        </p:grpSpPr>
        <p:grpSp>
          <p:nvGrpSpPr>
            <p:cNvPr id="188" name="Grupo 187">
              <a:extLst>
                <a:ext uri="{FF2B5EF4-FFF2-40B4-BE49-F238E27FC236}">
                  <a16:creationId xmlns:a16="http://schemas.microsoft.com/office/drawing/2014/main" id="{AF8AC635-6E97-4834-0A5C-C87ADD10541A}"/>
                </a:ext>
              </a:extLst>
            </p:cNvPr>
            <p:cNvGrpSpPr/>
            <p:nvPr/>
          </p:nvGrpSpPr>
          <p:grpSpPr>
            <a:xfrm>
              <a:off x="6697246" y="4237646"/>
              <a:ext cx="5213172" cy="159620"/>
              <a:chOff x="609600" y="2740066"/>
              <a:chExt cx="5101431" cy="299188"/>
            </a:xfrm>
          </p:grpSpPr>
          <p:sp>
            <p:nvSpPr>
              <p:cNvPr id="189" name="Rectángulo 188">
                <a:extLst>
                  <a:ext uri="{FF2B5EF4-FFF2-40B4-BE49-F238E27FC236}">
                    <a16:creationId xmlns:a16="http://schemas.microsoft.com/office/drawing/2014/main" id="{7BA947C1-9BE1-9467-6C91-C723260D728C}"/>
                  </a:ext>
                </a:extLst>
              </p:cNvPr>
              <p:cNvSpPr/>
              <p:nvPr/>
            </p:nvSpPr>
            <p:spPr>
              <a:xfrm>
                <a:off x="609600" y="2740066"/>
                <a:ext cx="931333" cy="299188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800" b="1" dirty="0">
                    <a:solidFill>
                      <a:schemeClr val="tx1"/>
                    </a:solidFill>
                  </a:rPr>
                  <a:t>Llegada META</a:t>
                </a:r>
                <a:endParaRPr lang="en-US" sz="8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Rectángulo 189">
                <a:extLst>
                  <a:ext uri="{FF2B5EF4-FFF2-40B4-BE49-F238E27FC236}">
                    <a16:creationId xmlns:a16="http://schemas.microsoft.com/office/drawing/2014/main" id="{D75FBC7D-25F5-441E-3967-1FBC9F0CD4A1}"/>
                  </a:ext>
                </a:extLst>
              </p:cNvPr>
              <p:cNvSpPr/>
              <p:nvPr/>
            </p:nvSpPr>
            <p:spPr>
              <a:xfrm>
                <a:off x="1553367" y="2740094"/>
                <a:ext cx="2893026" cy="29325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QUINTA MANDU</a:t>
                </a:r>
                <a:r>
                  <a:rPr lang="en-US" sz="800" dirty="0">
                    <a:solidFill>
                      <a:schemeClr val="tx1"/>
                    </a:solidFill>
                  </a:rPr>
                  <a:t>`ARA</a:t>
                </a:r>
              </a:p>
            </p:txBody>
          </p:sp>
          <p:sp>
            <p:nvSpPr>
              <p:cNvPr id="191" name="Rectángulo 190">
                <a:extLst>
                  <a:ext uri="{FF2B5EF4-FFF2-40B4-BE49-F238E27FC236}">
                    <a16:creationId xmlns:a16="http://schemas.microsoft.com/office/drawing/2014/main" id="{B6FED299-D781-950B-3B80-5AB9C3B29C03}"/>
                  </a:ext>
                </a:extLst>
              </p:cNvPr>
              <p:cNvSpPr/>
              <p:nvPr/>
            </p:nvSpPr>
            <p:spPr>
              <a:xfrm>
                <a:off x="4458827" y="2740098"/>
                <a:ext cx="1252204" cy="29325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179" name="Imagen 178">
              <a:extLst>
                <a:ext uri="{FF2B5EF4-FFF2-40B4-BE49-F238E27FC236}">
                  <a16:creationId xmlns:a16="http://schemas.microsoft.com/office/drawing/2014/main" id="{A1F5B9FB-CF7C-63F5-A75C-1F56ACA14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8438" t="49406" r="62987" b="25041"/>
            <a:stretch>
              <a:fillRect/>
            </a:stretch>
          </p:blipFill>
          <p:spPr>
            <a:xfrm>
              <a:off x="10989590" y="4238579"/>
              <a:ext cx="103266" cy="173003"/>
            </a:xfrm>
            <a:prstGeom prst="rect">
              <a:avLst/>
            </a:prstGeom>
          </p:spPr>
        </p:pic>
      </p:grpSp>
      <p:grpSp>
        <p:nvGrpSpPr>
          <p:cNvPr id="2" name="Grupo 1">
            <a:extLst>
              <a:ext uri="{FF2B5EF4-FFF2-40B4-BE49-F238E27FC236}">
                <a16:creationId xmlns:a16="http://schemas.microsoft.com/office/drawing/2014/main" id="{D9E6C84A-8358-CC4C-3379-FC4972511D3E}"/>
              </a:ext>
            </a:extLst>
          </p:cNvPr>
          <p:cNvGrpSpPr/>
          <p:nvPr/>
        </p:nvGrpSpPr>
        <p:grpSpPr>
          <a:xfrm>
            <a:off x="6705268" y="3829178"/>
            <a:ext cx="5213175" cy="159620"/>
            <a:chOff x="6697246" y="3647200"/>
            <a:chExt cx="5213175" cy="159620"/>
          </a:xfrm>
        </p:grpSpPr>
        <p:grpSp>
          <p:nvGrpSpPr>
            <p:cNvPr id="3" name="Grupo 2">
              <a:extLst>
                <a:ext uri="{FF2B5EF4-FFF2-40B4-BE49-F238E27FC236}">
                  <a16:creationId xmlns:a16="http://schemas.microsoft.com/office/drawing/2014/main" id="{08BD5771-C90A-84D4-BD51-7D42B60ED712}"/>
                </a:ext>
              </a:extLst>
            </p:cNvPr>
            <p:cNvGrpSpPr/>
            <p:nvPr/>
          </p:nvGrpSpPr>
          <p:grpSpPr>
            <a:xfrm>
              <a:off x="6697246" y="3647200"/>
              <a:ext cx="5213175" cy="159620"/>
              <a:chOff x="609600" y="2281518"/>
              <a:chExt cx="5101431" cy="299187"/>
            </a:xfrm>
          </p:grpSpPr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13B6B436-DE95-7673-0E48-4665DAF9AAE4}"/>
                  </a:ext>
                </a:extLst>
              </p:cNvPr>
              <p:cNvSpPr/>
              <p:nvPr/>
            </p:nvSpPr>
            <p:spPr>
              <a:xfrm>
                <a:off x="609600" y="2281518"/>
                <a:ext cx="931333" cy="299187"/>
              </a:xfrm>
              <a:prstGeom prst="rect">
                <a:avLst/>
              </a:prstGeom>
              <a:solidFill>
                <a:srgbClr val="FFC000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PY" sz="1000" b="1" dirty="0">
                    <a:solidFill>
                      <a:schemeClr val="tx1"/>
                    </a:solidFill>
                  </a:rPr>
                  <a:t>PCV 19</a:t>
                </a:r>
                <a:endParaRPr 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" name="Rectángulo 5">
                <a:extLst>
                  <a:ext uri="{FF2B5EF4-FFF2-40B4-BE49-F238E27FC236}">
                    <a16:creationId xmlns:a16="http://schemas.microsoft.com/office/drawing/2014/main" id="{CC2DD48C-9164-7171-365C-56FC979A588B}"/>
                  </a:ext>
                </a:extLst>
              </p:cNvPr>
              <p:cNvSpPr/>
              <p:nvPr/>
            </p:nvSpPr>
            <p:spPr>
              <a:xfrm>
                <a:off x="1553367" y="2281519"/>
                <a:ext cx="2893026" cy="293242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s-PY" sz="800" dirty="0">
                    <a:solidFill>
                      <a:schemeClr val="tx1"/>
                    </a:solidFill>
                  </a:rPr>
                  <a:t>CARTEL PCV 19</a:t>
                </a:r>
                <a:endParaRPr lang="en-US" sz="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ectángulo 6">
                <a:extLst>
                  <a:ext uri="{FF2B5EF4-FFF2-40B4-BE49-F238E27FC236}">
                    <a16:creationId xmlns:a16="http://schemas.microsoft.com/office/drawing/2014/main" id="{740FDD08-5B11-BB44-44B4-70FDC5AFC29F}"/>
                  </a:ext>
                </a:extLst>
              </p:cNvPr>
              <p:cNvSpPr/>
              <p:nvPr/>
            </p:nvSpPr>
            <p:spPr>
              <a:xfrm>
                <a:off x="4458827" y="2281518"/>
                <a:ext cx="1252204" cy="293243"/>
              </a:xfrm>
              <a:prstGeom prst="rect">
                <a:avLst/>
              </a:prstGeom>
              <a:solidFill>
                <a:schemeClr val="bg1"/>
              </a:solidFill>
              <a:ln w="31750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3">
                  <a:shade val="15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/>
              </a:p>
            </p:txBody>
          </p:sp>
        </p:grp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591EB039-885A-1B15-FFCA-73A7E3D550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281" t="31605" r="67656" b="55232"/>
            <a:stretch>
              <a:fillRect/>
            </a:stretch>
          </p:blipFill>
          <p:spPr>
            <a:xfrm>
              <a:off x="10765545" y="3649664"/>
              <a:ext cx="184079" cy="150329"/>
            </a:xfrm>
            <a:prstGeom prst="rect">
              <a:avLst/>
            </a:prstGeom>
          </p:spPr>
        </p:pic>
      </p:grpSp>
      <p:sp>
        <p:nvSpPr>
          <p:cNvPr id="23" name="Rectángulo 22">
            <a:extLst>
              <a:ext uri="{FF2B5EF4-FFF2-40B4-BE49-F238E27FC236}">
                <a16:creationId xmlns:a16="http://schemas.microsoft.com/office/drawing/2014/main" id="{7651D0BC-7F01-D311-0F07-50D26EF48A98}"/>
              </a:ext>
            </a:extLst>
          </p:cNvPr>
          <p:cNvSpPr/>
          <p:nvPr/>
        </p:nvSpPr>
        <p:spPr>
          <a:xfrm>
            <a:off x="6676807" y="6207256"/>
            <a:ext cx="5218019" cy="408515"/>
          </a:xfrm>
          <a:prstGeom prst="rect">
            <a:avLst/>
          </a:prstGeom>
          <a:solidFill>
            <a:srgbClr val="FFC000"/>
          </a:solidFill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PY" sz="1000" b="1" dirty="0"/>
              <a:t>Cierre de meta: 2</a:t>
            </a:r>
            <a:r>
              <a:rPr lang="es-PY" sz="1000" dirty="0"/>
              <a:t>2:00 </a:t>
            </a:r>
            <a:r>
              <a:rPr lang="es-PY" sz="1000" dirty="0" err="1"/>
              <a:t>hs</a:t>
            </a:r>
            <a:r>
              <a:rPr lang="es-PY" sz="1000" dirty="0"/>
              <a:t> del </a:t>
            </a:r>
            <a:r>
              <a:rPr lang="es-PY" sz="1000" dirty="0" err="1"/>
              <a:t>sabado</a:t>
            </a:r>
            <a:r>
              <a:rPr lang="es-PY" sz="1000" dirty="0"/>
              <a:t> 13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444035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4BA17-F5E5-1F5E-1F91-1E52C8279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66EE496C-C224-6D7B-58A5-77379AD47C2F}"/>
              </a:ext>
            </a:extLst>
          </p:cNvPr>
          <p:cNvCxnSpPr>
            <a:cxnSpLocks/>
          </p:cNvCxnSpPr>
          <p:nvPr/>
        </p:nvCxnSpPr>
        <p:spPr>
          <a:xfrm>
            <a:off x="6096000" y="0"/>
            <a:ext cx="0" cy="6858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n 11" descr="Imagen que contiene taza">
            <a:extLst>
              <a:ext uri="{FF2B5EF4-FFF2-40B4-BE49-F238E27FC236}">
                <a16:creationId xmlns:a16="http://schemas.microsoft.com/office/drawing/2014/main" id="{67F0A147-6B9B-95C1-A599-371EB5AE2E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78" y="5014875"/>
            <a:ext cx="2933927" cy="968673"/>
          </a:xfrm>
          <a:prstGeom prst="rect">
            <a:avLst/>
          </a:prstGeom>
        </p:spPr>
      </p:pic>
      <p:pic>
        <p:nvPicPr>
          <p:cNvPr id="16" name="Imagen 15" descr="Diagrama&#10;&#10;El contenido generado por IA puede ser incorrecto.">
            <a:extLst>
              <a:ext uri="{FF2B5EF4-FFF2-40B4-BE49-F238E27FC236}">
                <a16:creationId xmlns:a16="http://schemas.microsoft.com/office/drawing/2014/main" id="{6F571571-723E-3475-B2A9-0A8377B69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885" y="4736360"/>
            <a:ext cx="1502544" cy="1418682"/>
          </a:xfrm>
          <a:prstGeom prst="rect">
            <a:avLst/>
          </a:prstGeom>
        </p:spPr>
      </p:pic>
      <p:sp>
        <p:nvSpPr>
          <p:cNvPr id="4" name="TextBox 24">
            <a:extLst>
              <a:ext uri="{FF2B5EF4-FFF2-40B4-BE49-F238E27FC236}">
                <a16:creationId xmlns:a16="http://schemas.microsoft.com/office/drawing/2014/main" id="{45C32C19-1EC3-D11C-F529-4A723AA09AAF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sp>
        <p:nvSpPr>
          <p:cNvPr id="43" name="TextBox 24">
            <a:extLst>
              <a:ext uri="{FF2B5EF4-FFF2-40B4-BE49-F238E27FC236}">
                <a16:creationId xmlns:a16="http://schemas.microsoft.com/office/drawing/2014/main" id="{E2E23D55-D2A1-F806-468A-3EF7DCC2B05D}"/>
              </a:ext>
            </a:extLst>
          </p:cNvPr>
          <p:cNvSpPr txBox="1"/>
          <p:nvPr/>
        </p:nvSpPr>
        <p:spPr>
          <a:xfrm>
            <a:off x="1609496" y="503145"/>
            <a:ext cx="2933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24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2400" spc="300" dirty="0"/>
          </a:p>
        </p:txBody>
      </p:sp>
      <p:sp>
        <p:nvSpPr>
          <p:cNvPr id="46" name="TextBox 24">
            <a:extLst>
              <a:ext uri="{FF2B5EF4-FFF2-40B4-BE49-F238E27FC236}">
                <a16:creationId xmlns:a16="http://schemas.microsoft.com/office/drawing/2014/main" id="{503FBF2C-745C-B035-14A9-B1DFF6EFDB0A}"/>
              </a:ext>
            </a:extLst>
          </p:cNvPr>
          <p:cNvSpPr txBox="1"/>
          <p:nvPr/>
        </p:nvSpPr>
        <p:spPr>
          <a:xfrm>
            <a:off x="5802966" y="1585929"/>
            <a:ext cx="2933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200" spc="300" dirty="0">
                <a:solidFill>
                  <a:schemeClr val="bg1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1200" spc="300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BC75D93D-BE23-FAFC-8AD6-F77CECC2F8B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01" t="9108" r="43484" b="17360"/>
          <a:stretch>
            <a:fillRect/>
          </a:stretch>
        </p:blipFill>
        <p:spPr>
          <a:xfrm>
            <a:off x="6429830" y="149357"/>
            <a:ext cx="5489592" cy="6572952"/>
          </a:xfrm>
          <a:prstGeom prst="rect">
            <a:avLst/>
          </a:prstGeom>
        </p:spPr>
      </p:pic>
      <p:pic>
        <p:nvPicPr>
          <p:cNvPr id="3" name="Imagen 2" descr="Imagen que contiene taza">
            <a:extLst>
              <a:ext uri="{FF2B5EF4-FFF2-40B4-BE49-F238E27FC236}">
                <a16:creationId xmlns:a16="http://schemas.microsoft.com/office/drawing/2014/main" id="{94F168F9-9C0B-E843-BDCB-887C60BCC7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24" y="262454"/>
            <a:ext cx="1585203" cy="523375"/>
          </a:xfrm>
          <a:prstGeom prst="rect">
            <a:avLst/>
          </a:prstGeom>
        </p:spPr>
      </p:pic>
      <p:pic>
        <p:nvPicPr>
          <p:cNvPr id="5" name="Imagen 4" descr="Diagrama&#10;&#10;El contenido generado por IA puede ser incorrecto.">
            <a:extLst>
              <a:ext uri="{FF2B5EF4-FFF2-40B4-BE49-F238E27FC236}">
                <a16:creationId xmlns:a16="http://schemas.microsoft.com/office/drawing/2014/main" id="{7385BFB5-1739-DD25-5E8A-CDD508F2A5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6764" y="192994"/>
            <a:ext cx="786870" cy="742952"/>
          </a:xfrm>
          <a:prstGeom prst="rect">
            <a:avLst/>
          </a:prstGeom>
        </p:spPr>
      </p:pic>
      <p:sp>
        <p:nvSpPr>
          <p:cNvPr id="10" name="TextBox 22">
            <a:extLst>
              <a:ext uri="{FF2B5EF4-FFF2-40B4-BE49-F238E27FC236}">
                <a16:creationId xmlns:a16="http://schemas.microsoft.com/office/drawing/2014/main" id="{C6841F51-1D5C-079E-B0D3-6DD275760884}"/>
              </a:ext>
            </a:extLst>
          </p:cNvPr>
          <p:cNvSpPr txBox="1"/>
          <p:nvPr/>
        </p:nvSpPr>
        <p:spPr>
          <a:xfrm>
            <a:off x="6882556" y="1354822"/>
            <a:ext cx="501994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6000" b="1" dirty="0" err="1">
                <a:latin typeface="Bebas Kai" panose="04050603020B02020204" pitchFamily="82" charset="0"/>
                <a:cs typeface="Arial" panose="020B0604020202020204" pitchFamily="34" charset="0"/>
              </a:rPr>
              <a:t>Promo</a:t>
            </a:r>
            <a:endParaRPr lang="pt-BR" sz="6000" b="1" dirty="0">
              <a:latin typeface="Bebas Kai" panose="04050603020B02020204" pitchFamily="82" charset="0"/>
            </a:endParaRPr>
          </a:p>
        </p:txBody>
      </p:sp>
      <p:sp>
        <p:nvSpPr>
          <p:cNvPr id="11" name="TextBox 33">
            <a:extLst>
              <a:ext uri="{FF2B5EF4-FFF2-40B4-BE49-F238E27FC236}">
                <a16:creationId xmlns:a16="http://schemas.microsoft.com/office/drawing/2014/main" id="{7E0C0171-A39B-27D3-7C54-C5ADDB46586E}"/>
              </a:ext>
            </a:extLst>
          </p:cNvPr>
          <p:cNvSpPr txBox="1"/>
          <p:nvPr/>
        </p:nvSpPr>
        <p:spPr>
          <a:xfrm>
            <a:off x="9441540" y="1724428"/>
            <a:ext cx="33535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spc="300" dirty="0">
                <a:solidFill>
                  <a:srgbClr val="FFC000"/>
                </a:solidFill>
                <a:latin typeface="Aeonik Medium" panose="02010503030300000000" pitchFamily="50" charset="0"/>
                <a:cs typeface="Arial" panose="020B0604020202020204" pitchFamily="34" charset="0"/>
              </a:rPr>
              <a:t>+50KM</a:t>
            </a:r>
            <a:endParaRPr lang="pt-BR" sz="2400" b="1" spc="300" dirty="0">
              <a:solidFill>
                <a:srgbClr val="FFC000"/>
              </a:solidFill>
            </a:endParaRPr>
          </a:p>
        </p:txBody>
      </p:sp>
      <p:sp>
        <p:nvSpPr>
          <p:cNvPr id="13" name="TextBox 24">
            <a:extLst>
              <a:ext uri="{FF2B5EF4-FFF2-40B4-BE49-F238E27FC236}">
                <a16:creationId xmlns:a16="http://schemas.microsoft.com/office/drawing/2014/main" id="{856CFFEB-4A3D-DB16-6921-EAFA9B238E66}"/>
              </a:ext>
            </a:extLst>
          </p:cNvPr>
          <p:cNvSpPr txBox="1"/>
          <p:nvPr/>
        </p:nvSpPr>
        <p:spPr>
          <a:xfrm>
            <a:off x="6096000" y="1468930"/>
            <a:ext cx="293392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200" spc="300" dirty="0">
                <a:latin typeface="Aeonik Medium" panose="02010503030300000000" pitchFamily="50" charset="0"/>
                <a:cs typeface="Arial" panose="020B0604020202020204" pitchFamily="34" charset="0"/>
              </a:rPr>
              <a:t>CATEGORIA</a:t>
            </a:r>
            <a:endParaRPr lang="pt-BR" sz="1200" spc="300" dirty="0"/>
          </a:p>
        </p:txBody>
      </p:sp>
      <p:sp>
        <p:nvSpPr>
          <p:cNvPr id="15" name="TextBox 22">
            <a:extLst>
              <a:ext uri="{FF2B5EF4-FFF2-40B4-BE49-F238E27FC236}">
                <a16:creationId xmlns:a16="http://schemas.microsoft.com/office/drawing/2014/main" id="{FA87D7DE-EEA0-1973-15AE-0A4B73ECD077}"/>
              </a:ext>
            </a:extLst>
          </p:cNvPr>
          <p:cNvSpPr txBox="1"/>
          <p:nvPr/>
        </p:nvSpPr>
        <p:spPr>
          <a:xfrm>
            <a:off x="9029927" y="2469562"/>
            <a:ext cx="3008638" cy="5232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s-ES" sz="2800" b="1" dirty="0">
                <a:latin typeface="Bebas Kai" panose="04050603020B02020204" pitchFamily="82" charset="0"/>
                <a:cs typeface="Arial" panose="020B0604020202020204" pitchFamily="34" charset="0"/>
              </a:rPr>
              <a:t>LIBRO DE RUTA</a:t>
            </a:r>
            <a:endParaRPr lang="pt-BR" sz="2800" b="1" dirty="0">
              <a:latin typeface="Bebas Kai" panose="04050603020B02020204" pitchFamily="82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B6ABC23-6C94-6695-8F52-4188DB18AF6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1795" t="30690" r="41875" b="15817"/>
          <a:stretch>
            <a:fillRect/>
          </a:stretch>
        </p:blipFill>
        <p:spPr>
          <a:xfrm>
            <a:off x="1447693" y="521771"/>
            <a:ext cx="3210148" cy="3666748"/>
          </a:xfrm>
          <a:prstGeom prst="rect">
            <a:avLst/>
          </a:prstGeom>
        </p:spPr>
      </p:pic>
      <p:sp>
        <p:nvSpPr>
          <p:cNvPr id="37" name="Rectángulo 36">
            <a:extLst>
              <a:ext uri="{FF2B5EF4-FFF2-40B4-BE49-F238E27FC236}">
                <a16:creationId xmlns:a16="http://schemas.microsoft.com/office/drawing/2014/main" id="{C567DC2A-5DE2-A747-B19F-183A46665DB7}"/>
              </a:ext>
            </a:extLst>
          </p:cNvPr>
          <p:cNvSpPr/>
          <p:nvPr/>
        </p:nvSpPr>
        <p:spPr>
          <a:xfrm>
            <a:off x="540703" y="6256846"/>
            <a:ext cx="5229726" cy="408515"/>
          </a:xfrm>
          <a:prstGeom prst="rect">
            <a:avLst/>
          </a:prstGeom>
          <a:ln w="31750">
            <a:solidFill>
              <a:schemeClr val="bg1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PY" sz="1000" dirty="0"/>
              <a:t>Director de carrera: Julio Salomón 	0981 461676</a:t>
            </a:r>
          </a:p>
          <a:p>
            <a:r>
              <a:rPr lang="es-PY" sz="1000" dirty="0"/>
              <a:t>PC CENTRAL: 			0994 253077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04431093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325</Words>
  <Application>Microsoft Office PowerPoint</Application>
  <PresentationFormat>Panorámica</PresentationFormat>
  <Paragraphs>92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Aeonik Medium</vt:lpstr>
      <vt:lpstr>Aptos</vt:lpstr>
      <vt:lpstr>Aptos Display</vt:lpstr>
      <vt:lpstr>Arial</vt:lpstr>
      <vt:lpstr>Bebas Kai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Ilse Vazquez</dc:creator>
  <cp:lastModifiedBy>Ilse Vazquez</cp:lastModifiedBy>
  <cp:revision>12</cp:revision>
  <dcterms:created xsi:type="dcterms:W3CDTF">2025-09-03T20:54:46Z</dcterms:created>
  <dcterms:modified xsi:type="dcterms:W3CDTF">2025-09-08T22:05:07Z</dcterms:modified>
</cp:coreProperties>
</file>