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092" y="-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9C8B3-83C8-4967-896C-BB96458D9276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248FF-32C3-4E66-8625-01EA42E289B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26DF86-BD00-431D-AAC9-943E1EA08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DC828-878B-40B6-18D9-0C92C5734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2581A1-3719-29DF-69D7-D26360D61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920F57-FFB0-96DD-BFB6-653AC579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1AF1F-7D33-24CA-9576-7143E3151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8EE178-4E2A-97F7-CDA0-69678671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DEAD1-E563-311F-C325-5EE74B58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D42C82-B331-9E47-9496-3A23872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D216D-9503-F6CE-8BB4-F3FF737F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6A5A8D-4680-6104-B4ED-07416ED6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98860-3212-F9E8-7A2F-93549836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76535-6954-9186-B955-CE402CFA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1DE596-A14F-07C2-3428-68FD976F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EAD8D-C64A-710D-D274-EFD8564E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1D051-5A39-A0BE-E8F5-C4A5D279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F6E3D8-2FE4-FE07-20A9-86BD0394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8F5BF-52B2-FE36-673B-FC766AA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B9596B-1FC9-AE89-7040-1F35A164B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743C8E-4B4E-6D38-801A-DA6E3FA6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5874D7-F041-6130-F6E1-4FA69273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71BC4E-66EE-381F-1C1C-F5F33BC3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9DE2B-3B96-363B-92A4-B5C1E107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6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253A0-7995-B620-FCFA-0C667F33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41EA-7C0B-F034-50F8-7C4C1252F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DAAE92-94DC-7278-DD48-88789AD22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AEEB10-7ACE-71AF-5AEA-A737ACEA5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E5C84-D6DD-954A-6B5F-A68767B21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D829A7-14A6-D22B-1091-752C7907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AFF7C7-30CB-75ED-A498-6429444F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E1B12D-4721-7B8E-9724-5BF9E2A8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3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9BA95-2257-290A-16FE-4F56471E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3B0494-A1D9-0406-D33D-5F057DEC5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9A2C16-73D9-835F-DD92-D6CE77D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AAC9D9-72C5-D1E6-314E-DDDDEF35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2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1BE2DA-2DD5-6137-D22A-D7C27642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D45930-E831-F8CD-51CD-C04CE4B0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30C780-8B2E-D707-3A27-532769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3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A4C3F-18A9-9237-DFFF-BEA363C5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93FF7-A858-D08C-C4BE-0A61AB677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3ABEF2-DEB3-7B60-0974-671A9B058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7FF2FC-2329-9EF1-1B94-A3041B6E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C7622D-AF29-96E5-29EB-20756A78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65090D-E03E-83F2-4FC8-966F3C70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4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931A5-5362-0F45-8871-89CABEE5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96E506-8B6D-318E-14EE-5DD161B2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5744-E888-D06D-DC14-40242DDC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0840D9-0CFA-F2C6-EBA7-2189F7D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60C59-FBFD-B733-0995-D44DC0C2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26350F-873F-8CB2-D47F-2EAB7042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1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32173-DEA3-1220-DAD8-EBCE24E8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423BD5-60D9-3816-E181-7C71B3BD9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47D6B-F586-CCCF-4279-7BF2225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DCED3F-C4C4-0CB9-B20D-343C5A6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A8E34-9FB3-CA2D-620C-A1D4900E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EDD1FA-D001-E69F-8741-C84442B2A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EC849A-7F7E-4771-91A3-87D97F8A9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4CF51-6D9C-F7B0-A8EB-EB61164A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C0CB3-D3A1-CF9E-04F3-0EB672A2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6578D-05C3-50E6-9A9B-26D69624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246DF8-C138-8E38-4DFF-51C4D3F8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E8BB2-FE4B-D46C-DDC0-6EC08BD3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AC6BE-09CD-4C4F-8EFD-B53CF9C1E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F77BF-B838-5E39-E183-9F1915ACB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49D25B-B5D7-1D59-02D0-F362AA88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35D11BB-5F6B-FC6F-8096-FAAD231B423C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891D3F42-B1B4-12DD-43BD-0E1F26FAF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63" y="149357"/>
            <a:ext cx="1585203" cy="52337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F370BD1D-70E0-AFBE-E355-2EAFEE1CA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934" y="149357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3A8C2A3D-38DC-4A70-E4B9-68AB97B90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0"/>
            <a:ext cx="786870" cy="742952"/>
          </a:xfrm>
          <a:prstGeom prst="rect">
            <a:avLst/>
          </a:prstGeom>
        </p:spPr>
      </p:pic>
      <p:pic>
        <p:nvPicPr>
          <p:cNvPr id="17" name="Imagen 16" descr="Diagrama&#10;&#10;El contenido generado por IA puede ser incorrecto.">
            <a:extLst>
              <a:ext uri="{FF2B5EF4-FFF2-40B4-BE49-F238E27FC236}">
                <a16:creationId xmlns:a16="http://schemas.microsoft.com/office/drawing/2014/main" id="{4CCA6093-B408-1A67-5A43-A2FA53469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996" y="39568"/>
            <a:ext cx="786870" cy="742952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D54B1BB3-0235-1677-78A6-D83061E9D26A}"/>
              </a:ext>
            </a:extLst>
          </p:cNvPr>
          <p:cNvGrpSpPr/>
          <p:nvPr/>
        </p:nvGrpSpPr>
        <p:grpSpPr>
          <a:xfrm>
            <a:off x="609600" y="742951"/>
            <a:ext cx="5101431" cy="408516"/>
            <a:chOff x="609600" y="742951"/>
            <a:chExt cx="5101431" cy="408516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F5AF12E-FCDC-89A2-7E86-884A6ED0D47A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D99754A-818A-AF5B-BD1A-C700142882AE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8EA17979-B49D-77D8-5590-29BDA4A46249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/>
                <a:t>TREKKING</a:t>
              </a:r>
              <a:endParaRPr lang="en-US" dirty="0"/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B4416B93-F4B3-F644-1206-2FC1A9A0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08574" y="828886"/>
              <a:ext cx="317208" cy="28575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95000"/>
                  <a:lumOff val="5000"/>
                </a:schemeClr>
              </a:outerShdw>
            </a:effec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5B21DD9-04D1-8E27-0E31-D839285B7BF8}"/>
              </a:ext>
            </a:extLst>
          </p:cNvPr>
          <p:cNvGrpSpPr/>
          <p:nvPr/>
        </p:nvGrpSpPr>
        <p:grpSpPr>
          <a:xfrm>
            <a:off x="609600" y="1357607"/>
            <a:ext cx="5229726" cy="523135"/>
            <a:chOff x="609600" y="1357607"/>
            <a:chExt cx="5101431" cy="711825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E7EC00F-A837-2062-DC1F-33E57A19EC13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DISTANCIA</a:t>
              </a:r>
              <a:endParaRPr lang="en-US" sz="1200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2972AD2-AE43-8BE6-0E3A-2CB131CA44FF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6km</a:t>
              </a:r>
              <a:endParaRPr lang="en-US" sz="1200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DD32855-8C4F-9C31-572B-0D71084FD2CD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DESNIVEL</a:t>
              </a:r>
              <a:endParaRPr lang="en-US" sz="1200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481E5915-192C-529A-A005-79F5953CA85F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+100/ -100</a:t>
              </a:r>
              <a:endParaRPr lang="en-US" sz="1200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5B37E2C-7C67-45DD-BFFB-EE18D40DEE99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TIEMPO</a:t>
              </a:r>
              <a:endParaRPr lang="en-US" sz="1200" dirty="0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CCE5B8C6-AD2E-C96B-089C-E98A5FE93A81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3h – 5h</a:t>
              </a:r>
              <a:endParaRPr lang="en-US" sz="1200" dirty="0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A14E878F-6424-B36B-580A-9601EA45F7FD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CPS</a:t>
              </a:r>
              <a:endParaRPr lang="en-US" sz="1200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65844C5-4EDD-F0A3-93C9-0FA03F0031EA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5</a:t>
              </a:r>
              <a:endParaRPr lang="en-US" sz="1200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521B6699-8D27-5C09-429A-4F12A5592027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MAPAS</a:t>
              </a:r>
              <a:endParaRPr lang="en-US" sz="1200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A19F32B4-C4E8-C1CB-17C3-2D6EF484A196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1:10.000</a:t>
              </a:r>
              <a:endParaRPr lang="en-US" sz="1200" dirty="0"/>
            </a:p>
          </p:txBody>
        </p:sp>
      </p:grpSp>
      <p:pic>
        <p:nvPicPr>
          <p:cNvPr id="123" name="Imagen 122">
            <a:extLst>
              <a:ext uri="{FF2B5EF4-FFF2-40B4-BE49-F238E27FC236}">
                <a16:creationId xmlns:a16="http://schemas.microsoft.com/office/drawing/2014/main" id="{B36A7EEA-BA9D-909D-35FA-39EE4641E9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00198" y="800773"/>
            <a:ext cx="297651" cy="320329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lumMod val="95000"/>
                <a:lumOff val="5000"/>
              </a:schemeClr>
            </a:outerShdw>
          </a:effectLst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AC26576A-5A85-E5DE-D1CA-F48ED9DB3556}"/>
              </a:ext>
            </a:extLst>
          </p:cNvPr>
          <p:cNvGrpSpPr/>
          <p:nvPr/>
        </p:nvGrpSpPr>
        <p:grpSpPr>
          <a:xfrm>
            <a:off x="609777" y="1964007"/>
            <a:ext cx="5213175" cy="159619"/>
            <a:chOff x="609600" y="2207003"/>
            <a:chExt cx="5101431" cy="299187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04903400-951A-4077-E207-E42177E5F2E3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Salida </a:t>
              </a:r>
              <a:endParaRPr lang="en-US" sz="1000" dirty="0"/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713809BC-446B-30FA-294F-C1B2F377BCAB}"/>
                </a:ext>
              </a:extLst>
            </p:cNvPr>
            <p:cNvSpPr/>
            <p:nvPr/>
          </p:nvSpPr>
          <p:spPr>
            <a:xfrm>
              <a:off x="1553367" y="2207009"/>
              <a:ext cx="2893026" cy="29324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21118A50-FF99-DFF8-D098-D543CCA65686}"/>
                </a:ext>
              </a:extLst>
            </p:cNvPr>
            <p:cNvSpPr/>
            <p:nvPr/>
          </p:nvSpPr>
          <p:spPr>
            <a:xfrm>
              <a:off x="4458827" y="2207012"/>
              <a:ext cx="1252204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87" name="Grupo 86">
            <a:extLst>
              <a:ext uri="{FF2B5EF4-FFF2-40B4-BE49-F238E27FC236}">
                <a16:creationId xmlns:a16="http://schemas.microsoft.com/office/drawing/2014/main" id="{44825784-26F0-422C-B002-6F5BB82E4C0A}"/>
              </a:ext>
            </a:extLst>
          </p:cNvPr>
          <p:cNvGrpSpPr/>
          <p:nvPr/>
        </p:nvGrpSpPr>
        <p:grpSpPr>
          <a:xfrm>
            <a:off x="609600" y="2173174"/>
            <a:ext cx="5213352" cy="209581"/>
            <a:chOff x="617426" y="2277622"/>
            <a:chExt cx="5093605" cy="299188"/>
          </a:xfrm>
        </p:grpSpPr>
        <p:sp>
          <p:nvSpPr>
            <p:cNvPr id="88" name="Rectángulo 87">
              <a:extLst>
                <a:ext uri="{FF2B5EF4-FFF2-40B4-BE49-F238E27FC236}">
                  <a16:creationId xmlns:a16="http://schemas.microsoft.com/office/drawing/2014/main" id="{8293EDE5-3D8F-7663-56E2-92A63EE81C7A}"/>
                </a:ext>
              </a:extLst>
            </p:cNvPr>
            <p:cNvSpPr/>
            <p:nvPr/>
          </p:nvSpPr>
          <p:spPr>
            <a:xfrm>
              <a:off x="617426" y="2277622"/>
              <a:ext cx="931333" cy="299188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1</a:t>
              </a:r>
              <a:endParaRPr lang="en-US" sz="1000" dirty="0"/>
            </a:p>
          </p:txBody>
        </p:sp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5B48CD4B-7AF5-3B34-6444-73FA443ACB6B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ángulo 89">
              <a:extLst>
                <a:ext uri="{FF2B5EF4-FFF2-40B4-BE49-F238E27FC236}">
                  <a16:creationId xmlns:a16="http://schemas.microsoft.com/office/drawing/2014/main" id="{330E9FCB-3D42-3A7F-F74A-3A5747F626C6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0FDE2DE0-1CF2-3765-25E0-4B1C2094FC7F}"/>
              </a:ext>
            </a:extLst>
          </p:cNvPr>
          <p:cNvGrpSpPr/>
          <p:nvPr/>
        </p:nvGrpSpPr>
        <p:grpSpPr>
          <a:xfrm>
            <a:off x="609777" y="2360765"/>
            <a:ext cx="5213175" cy="159620"/>
            <a:chOff x="609600" y="2281518"/>
            <a:chExt cx="5101431" cy="299187"/>
          </a:xfrm>
        </p:grpSpPr>
        <p:sp>
          <p:nvSpPr>
            <p:cNvPr id="92" name="Rectángulo 91">
              <a:extLst>
                <a:ext uri="{FF2B5EF4-FFF2-40B4-BE49-F238E27FC236}">
                  <a16:creationId xmlns:a16="http://schemas.microsoft.com/office/drawing/2014/main" id="{E1A033A5-43F5-452C-16F8-A629BDBE84C1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2</a:t>
              </a:r>
              <a:endParaRPr lang="en-US" sz="1000" dirty="0"/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D6FA386B-4EA0-78B7-808D-1DE9A7C77BC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2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F847B158-B994-8A49-49EF-D6C080D85C78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035A3C4B-62F4-B417-D59C-76F2EA396455}"/>
              </a:ext>
            </a:extLst>
          </p:cNvPr>
          <p:cNvGrpSpPr/>
          <p:nvPr/>
        </p:nvGrpSpPr>
        <p:grpSpPr>
          <a:xfrm>
            <a:off x="609777" y="2531146"/>
            <a:ext cx="5213175" cy="159620"/>
            <a:chOff x="609600" y="2281518"/>
            <a:chExt cx="5101431" cy="299187"/>
          </a:xfrm>
        </p:grpSpPr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1B9150D1-B0ED-58DC-2073-FFB017B3B2B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3</a:t>
              </a:r>
              <a:endParaRPr lang="en-US" sz="1000" dirty="0"/>
            </a:p>
          </p:txBody>
        </p:sp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403F3D40-1455-5E5A-6763-3BA90D2C0D9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id="{902BC4C4-17F5-2FE5-CD77-632DC3502AD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94" name="Grupo 193">
            <a:extLst>
              <a:ext uri="{FF2B5EF4-FFF2-40B4-BE49-F238E27FC236}">
                <a16:creationId xmlns:a16="http://schemas.microsoft.com/office/drawing/2014/main" id="{4DDE6771-658F-39BD-F036-682DC255A0F4}"/>
              </a:ext>
            </a:extLst>
          </p:cNvPr>
          <p:cNvGrpSpPr/>
          <p:nvPr/>
        </p:nvGrpSpPr>
        <p:grpSpPr>
          <a:xfrm>
            <a:off x="6688840" y="767503"/>
            <a:ext cx="5221262" cy="408516"/>
            <a:chOff x="609600" y="742951"/>
            <a:chExt cx="5101431" cy="408516"/>
          </a:xfrm>
        </p:grpSpPr>
        <p:sp>
          <p:nvSpPr>
            <p:cNvPr id="195" name="Rectángulo 194">
              <a:extLst>
                <a:ext uri="{FF2B5EF4-FFF2-40B4-BE49-F238E27FC236}">
                  <a16:creationId xmlns:a16="http://schemas.microsoft.com/office/drawing/2014/main" id="{C7BC359A-6626-86AD-2A2F-6E72A2B665A7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ángulo 195">
              <a:extLst>
                <a:ext uri="{FF2B5EF4-FFF2-40B4-BE49-F238E27FC236}">
                  <a16:creationId xmlns:a16="http://schemas.microsoft.com/office/drawing/2014/main" id="{7D66D934-E386-5163-87B8-BEBD64DC652A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ángulo 196">
              <a:extLst>
                <a:ext uri="{FF2B5EF4-FFF2-40B4-BE49-F238E27FC236}">
                  <a16:creationId xmlns:a16="http://schemas.microsoft.com/office/drawing/2014/main" id="{CCBC3182-65C9-0A39-B8A2-5637F0B47041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MTB</a:t>
              </a:r>
              <a:endParaRPr lang="en-US" dirty="0"/>
            </a:p>
          </p:txBody>
        </p:sp>
      </p:grpSp>
      <p:pic>
        <p:nvPicPr>
          <p:cNvPr id="199" name="Imagen 198">
            <a:extLst>
              <a:ext uri="{FF2B5EF4-FFF2-40B4-BE49-F238E27FC236}">
                <a16:creationId xmlns:a16="http://schemas.microsoft.com/office/drawing/2014/main" id="{9CD88331-6576-CD95-CE13-D83541D9F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8183" y="828886"/>
            <a:ext cx="355313" cy="30022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grpSp>
        <p:nvGrpSpPr>
          <p:cNvPr id="200" name="Grupo 199">
            <a:extLst>
              <a:ext uri="{FF2B5EF4-FFF2-40B4-BE49-F238E27FC236}">
                <a16:creationId xmlns:a16="http://schemas.microsoft.com/office/drawing/2014/main" id="{7A3C6E6E-8C8E-F5A4-E528-45255DB6CFAA}"/>
              </a:ext>
            </a:extLst>
          </p:cNvPr>
          <p:cNvGrpSpPr/>
          <p:nvPr/>
        </p:nvGrpSpPr>
        <p:grpSpPr>
          <a:xfrm>
            <a:off x="6688840" y="1243307"/>
            <a:ext cx="5229726" cy="523135"/>
            <a:chOff x="609600" y="1357607"/>
            <a:chExt cx="5101431" cy="711825"/>
          </a:xfrm>
        </p:grpSpPr>
        <p:sp>
          <p:nvSpPr>
            <p:cNvPr id="201" name="Rectángulo 200">
              <a:extLst>
                <a:ext uri="{FF2B5EF4-FFF2-40B4-BE49-F238E27FC236}">
                  <a16:creationId xmlns:a16="http://schemas.microsoft.com/office/drawing/2014/main" id="{C17AF12D-57D7-6FB0-09D8-CA431130912E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DISTANCIA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2" name="Rectángulo 201">
              <a:extLst>
                <a:ext uri="{FF2B5EF4-FFF2-40B4-BE49-F238E27FC236}">
                  <a16:creationId xmlns:a16="http://schemas.microsoft.com/office/drawing/2014/main" id="{F012F7F8-3F71-A40A-FA90-F0783889E68B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31km</a:t>
              </a:r>
              <a:endParaRPr lang="en-US" sz="1200" dirty="0"/>
            </a:p>
          </p:txBody>
        </p:sp>
        <p:sp>
          <p:nvSpPr>
            <p:cNvPr id="203" name="Rectángulo 202">
              <a:extLst>
                <a:ext uri="{FF2B5EF4-FFF2-40B4-BE49-F238E27FC236}">
                  <a16:creationId xmlns:a16="http://schemas.microsoft.com/office/drawing/2014/main" id="{4D940740-F0AF-803B-2169-71275992090E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DESNIVEL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4" name="Rectángulo 203">
              <a:extLst>
                <a:ext uri="{FF2B5EF4-FFF2-40B4-BE49-F238E27FC236}">
                  <a16:creationId xmlns:a16="http://schemas.microsoft.com/office/drawing/2014/main" id="{37A81107-A9D3-CA4B-0212-0F1A57F236C6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+150/-150</a:t>
              </a:r>
              <a:endParaRPr lang="en-US" sz="1200" dirty="0"/>
            </a:p>
          </p:txBody>
        </p:sp>
        <p:sp>
          <p:nvSpPr>
            <p:cNvPr id="205" name="Rectángulo 204">
              <a:extLst>
                <a:ext uri="{FF2B5EF4-FFF2-40B4-BE49-F238E27FC236}">
                  <a16:creationId xmlns:a16="http://schemas.microsoft.com/office/drawing/2014/main" id="{1C0C7DBA-2ECD-B27B-6BAD-615C575CD19A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TIEMPO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6" name="Rectángulo 205">
              <a:extLst>
                <a:ext uri="{FF2B5EF4-FFF2-40B4-BE49-F238E27FC236}">
                  <a16:creationId xmlns:a16="http://schemas.microsoft.com/office/drawing/2014/main" id="{A422554D-1671-D7F6-466F-23F2398A55B5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4h – 7h</a:t>
              </a:r>
              <a:endParaRPr lang="en-US" sz="1200" dirty="0"/>
            </a:p>
          </p:txBody>
        </p:sp>
        <p:sp>
          <p:nvSpPr>
            <p:cNvPr id="207" name="Rectángulo 206">
              <a:extLst>
                <a:ext uri="{FF2B5EF4-FFF2-40B4-BE49-F238E27FC236}">
                  <a16:creationId xmlns:a16="http://schemas.microsoft.com/office/drawing/2014/main" id="{5EE55D96-AA52-F22E-1980-3458E61E39B4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CPS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8" name="Rectángulo 207">
              <a:extLst>
                <a:ext uri="{FF2B5EF4-FFF2-40B4-BE49-F238E27FC236}">
                  <a16:creationId xmlns:a16="http://schemas.microsoft.com/office/drawing/2014/main" id="{88850637-6015-4326-164A-53F21C0C8C83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10</a:t>
              </a:r>
              <a:endParaRPr lang="en-US" sz="1200" dirty="0"/>
            </a:p>
          </p:txBody>
        </p:sp>
        <p:sp>
          <p:nvSpPr>
            <p:cNvPr id="209" name="Rectángulo 208">
              <a:extLst>
                <a:ext uri="{FF2B5EF4-FFF2-40B4-BE49-F238E27FC236}">
                  <a16:creationId xmlns:a16="http://schemas.microsoft.com/office/drawing/2014/main" id="{9679380F-1A11-2F05-2567-9C385275051B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MAPAS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0" name="Rectángulo 209">
              <a:extLst>
                <a:ext uri="{FF2B5EF4-FFF2-40B4-BE49-F238E27FC236}">
                  <a16:creationId xmlns:a16="http://schemas.microsoft.com/office/drawing/2014/main" id="{87F11027-257D-E05A-4CFC-D21004F32C69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1:25.000</a:t>
              </a:r>
              <a:endParaRPr lang="en-US" sz="1200" dirty="0"/>
            </a:p>
          </p:txBody>
        </p:sp>
      </p:grpSp>
      <p:grpSp>
        <p:nvGrpSpPr>
          <p:cNvPr id="212" name="Grupo 211">
            <a:extLst>
              <a:ext uri="{FF2B5EF4-FFF2-40B4-BE49-F238E27FC236}">
                <a16:creationId xmlns:a16="http://schemas.microsoft.com/office/drawing/2014/main" id="{31FA5A49-6429-36F5-D159-0FB3656F6BC1}"/>
              </a:ext>
            </a:extLst>
          </p:cNvPr>
          <p:cNvGrpSpPr/>
          <p:nvPr/>
        </p:nvGrpSpPr>
        <p:grpSpPr>
          <a:xfrm>
            <a:off x="6697027" y="1831420"/>
            <a:ext cx="5213175" cy="159620"/>
            <a:chOff x="609600" y="2207003"/>
            <a:chExt cx="5101431" cy="299187"/>
          </a:xfrm>
        </p:grpSpPr>
        <p:sp>
          <p:nvSpPr>
            <p:cNvPr id="261" name="Rectángulo 260">
              <a:extLst>
                <a:ext uri="{FF2B5EF4-FFF2-40B4-BE49-F238E27FC236}">
                  <a16:creationId xmlns:a16="http://schemas.microsoft.com/office/drawing/2014/main" id="{85BEB645-0983-405A-8397-F4B5CC16E67C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Salida T1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62" name="Rectángulo 261">
              <a:extLst>
                <a:ext uri="{FF2B5EF4-FFF2-40B4-BE49-F238E27FC236}">
                  <a16:creationId xmlns:a16="http://schemas.microsoft.com/office/drawing/2014/main" id="{A5DFEAC6-5651-0B14-529E-1DB73F77D609}"/>
                </a:ext>
              </a:extLst>
            </p:cNvPr>
            <p:cNvSpPr/>
            <p:nvPr/>
          </p:nvSpPr>
          <p:spPr>
            <a:xfrm>
              <a:off x="1553367" y="2207003"/>
              <a:ext cx="2893026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63" name="Rectángulo 262">
              <a:extLst>
                <a:ext uri="{FF2B5EF4-FFF2-40B4-BE49-F238E27FC236}">
                  <a16:creationId xmlns:a16="http://schemas.microsoft.com/office/drawing/2014/main" id="{CCDF0761-53FB-E468-82C3-F9B49F6B059B}"/>
                </a:ext>
              </a:extLst>
            </p:cNvPr>
            <p:cNvSpPr/>
            <p:nvPr/>
          </p:nvSpPr>
          <p:spPr>
            <a:xfrm>
              <a:off x="4458827" y="2207003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13" name="Grupo 212">
            <a:extLst>
              <a:ext uri="{FF2B5EF4-FFF2-40B4-BE49-F238E27FC236}">
                <a16:creationId xmlns:a16="http://schemas.microsoft.com/office/drawing/2014/main" id="{303F0929-10EA-BBA3-FFE6-09037048AB49}"/>
              </a:ext>
            </a:extLst>
          </p:cNvPr>
          <p:cNvGrpSpPr/>
          <p:nvPr/>
        </p:nvGrpSpPr>
        <p:grpSpPr>
          <a:xfrm>
            <a:off x="6698365" y="2243329"/>
            <a:ext cx="5211837" cy="209579"/>
            <a:chOff x="618906" y="2281518"/>
            <a:chExt cx="5092125" cy="299187"/>
          </a:xfrm>
        </p:grpSpPr>
        <p:sp>
          <p:nvSpPr>
            <p:cNvPr id="258" name="Rectángulo 257">
              <a:extLst>
                <a:ext uri="{FF2B5EF4-FFF2-40B4-BE49-F238E27FC236}">
                  <a16:creationId xmlns:a16="http://schemas.microsoft.com/office/drawing/2014/main" id="{8C5F540B-4F3E-5426-B506-F39E0B7173C6}"/>
                </a:ext>
              </a:extLst>
            </p:cNvPr>
            <p:cNvSpPr/>
            <p:nvPr/>
          </p:nvSpPr>
          <p:spPr>
            <a:xfrm>
              <a:off x="618906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7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9" name="Rectángulo 258">
              <a:extLst>
                <a:ext uri="{FF2B5EF4-FFF2-40B4-BE49-F238E27FC236}">
                  <a16:creationId xmlns:a16="http://schemas.microsoft.com/office/drawing/2014/main" id="{A3E6261C-F011-5C25-1F5D-87EA3CDA1E8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7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60" name="Rectángulo 259">
              <a:extLst>
                <a:ext uri="{FF2B5EF4-FFF2-40B4-BE49-F238E27FC236}">
                  <a16:creationId xmlns:a16="http://schemas.microsoft.com/office/drawing/2014/main" id="{E64AF4DE-A0C4-1798-BCFD-39D439FF4C6D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14" name="Grupo 213">
            <a:extLst>
              <a:ext uri="{FF2B5EF4-FFF2-40B4-BE49-F238E27FC236}">
                <a16:creationId xmlns:a16="http://schemas.microsoft.com/office/drawing/2014/main" id="{3B648BF4-AC65-88D3-94E6-46FB994BE1F3}"/>
              </a:ext>
            </a:extLst>
          </p:cNvPr>
          <p:cNvGrpSpPr/>
          <p:nvPr/>
        </p:nvGrpSpPr>
        <p:grpSpPr>
          <a:xfrm>
            <a:off x="6697027" y="2428197"/>
            <a:ext cx="5213175" cy="159620"/>
            <a:chOff x="609600" y="2281518"/>
            <a:chExt cx="5101431" cy="299187"/>
          </a:xfrm>
        </p:grpSpPr>
        <p:sp>
          <p:nvSpPr>
            <p:cNvPr id="255" name="Rectángulo 254">
              <a:extLst>
                <a:ext uri="{FF2B5EF4-FFF2-40B4-BE49-F238E27FC236}">
                  <a16:creationId xmlns:a16="http://schemas.microsoft.com/office/drawing/2014/main" id="{9AF614FF-108C-0C35-780B-53B2EB739FAC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8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6" name="Rectángulo 255">
              <a:extLst>
                <a:ext uri="{FF2B5EF4-FFF2-40B4-BE49-F238E27FC236}">
                  <a16:creationId xmlns:a16="http://schemas.microsoft.com/office/drawing/2014/main" id="{7653A234-2D8A-3607-F6F2-531E07F40482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8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7" name="Rectángulo 256">
              <a:extLst>
                <a:ext uri="{FF2B5EF4-FFF2-40B4-BE49-F238E27FC236}">
                  <a16:creationId xmlns:a16="http://schemas.microsoft.com/office/drawing/2014/main" id="{E8B86146-64F3-4409-D908-6315E38A3490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15" name="Grupo 214">
            <a:extLst>
              <a:ext uri="{FF2B5EF4-FFF2-40B4-BE49-F238E27FC236}">
                <a16:creationId xmlns:a16="http://schemas.microsoft.com/office/drawing/2014/main" id="{3FC15001-6393-5034-0328-8F09DFE4D76F}"/>
              </a:ext>
            </a:extLst>
          </p:cNvPr>
          <p:cNvGrpSpPr/>
          <p:nvPr/>
        </p:nvGrpSpPr>
        <p:grpSpPr>
          <a:xfrm>
            <a:off x="6697027" y="2598577"/>
            <a:ext cx="5213175" cy="159620"/>
            <a:chOff x="609600" y="2281518"/>
            <a:chExt cx="5101431" cy="299187"/>
          </a:xfrm>
        </p:grpSpPr>
        <p:sp>
          <p:nvSpPr>
            <p:cNvPr id="252" name="Rectángulo 251">
              <a:extLst>
                <a:ext uri="{FF2B5EF4-FFF2-40B4-BE49-F238E27FC236}">
                  <a16:creationId xmlns:a16="http://schemas.microsoft.com/office/drawing/2014/main" id="{6606DACD-AB5E-85AB-1777-D65D26F36CB5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9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3" name="Rectángulo 252">
              <a:extLst>
                <a:ext uri="{FF2B5EF4-FFF2-40B4-BE49-F238E27FC236}">
                  <a16:creationId xmlns:a16="http://schemas.microsoft.com/office/drawing/2014/main" id="{64F40436-D216-3B62-5FFE-A56AE40DBFF7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9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4" name="Rectángulo 253">
              <a:extLst>
                <a:ext uri="{FF2B5EF4-FFF2-40B4-BE49-F238E27FC236}">
                  <a16:creationId xmlns:a16="http://schemas.microsoft.com/office/drawing/2014/main" id="{C246D556-AB6B-95CA-1B26-5CD23ACDC98C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216" name="Grupo 215">
            <a:extLst>
              <a:ext uri="{FF2B5EF4-FFF2-40B4-BE49-F238E27FC236}">
                <a16:creationId xmlns:a16="http://schemas.microsoft.com/office/drawing/2014/main" id="{B0F5E7E2-FF59-B7FF-6A4F-B456754BB532}"/>
              </a:ext>
            </a:extLst>
          </p:cNvPr>
          <p:cNvGrpSpPr/>
          <p:nvPr/>
        </p:nvGrpSpPr>
        <p:grpSpPr>
          <a:xfrm>
            <a:off x="6697027" y="2759870"/>
            <a:ext cx="5213175" cy="159620"/>
            <a:chOff x="609600" y="2281518"/>
            <a:chExt cx="5101431" cy="299187"/>
          </a:xfrm>
        </p:grpSpPr>
        <p:sp>
          <p:nvSpPr>
            <p:cNvPr id="249" name="Rectángulo 248">
              <a:extLst>
                <a:ext uri="{FF2B5EF4-FFF2-40B4-BE49-F238E27FC236}">
                  <a16:creationId xmlns:a16="http://schemas.microsoft.com/office/drawing/2014/main" id="{572ED8D5-93D9-A4CF-B7A7-D029F8BCAB6A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10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50" name="Rectángulo 249">
              <a:extLst>
                <a:ext uri="{FF2B5EF4-FFF2-40B4-BE49-F238E27FC236}">
                  <a16:creationId xmlns:a16="http://schemas.microsoft.com/office/drawing/2014/main" id="{1C9F3A6C-91C7-6F0A-DD53-4963D1697855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10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51" name="Rectángulo 250">
              <a:extLst>
                <a:ext uri="{FF2B5EF4-FFF2-40B4-BE49-F238E27FC236}">
                  <a16:creationId xmlns:a16="http://schemas.microsoft.com/office/drawing/2014/main" id="{7204821F-C528-B752-9450-E5B09F3AE338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62" name="CuadroTexto 61">
            <a:extLst>
              <a:ext uri="{FF2B5EF4-FFF2-40B4-BE49-F238E27FC236}">
                <a16:creationId xmlns:a16="http://schemas.microsoft.com/office/drawing/2014/main" id="{E92DF5CD-D934-8E59-372B-4835172FBC0A}"/>
              </a:ext>
            </a:extLst>
          </p:cNvPr>
          <p:cNvSpPr txBox="1"/>
          <p:nvPr/>
        </p:nvSpPr>
        <p:spPr>
          <a:xfrm>
            <a:off x="6838950" y="33432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58A7C67-DA37-F0C5-2A91-3D2700935AC6}"/>
              </a:ext>
            </a:extLst>
          </p:cNvPr>
          <p:cNvSpPr txBox="1"/>
          <p:nvPr/>
        </p:nvSpPr>
        <p:spPr>
          <a:xfrm>
            <a:off x="6812518" y="3176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E21746B-C41D-F167-1857-4BC5547C1663}"/>
              </a:ext>
            </a:extLst>
          </p:cNvPr>
          <p:cNvGrpSpPr/>
          <p:nvPr/>
        </p:nvGrpSpPr>
        <p:grpSpPr>
          <a:xfrm>
            <a:off x="609600" y="5478197"/>
            <a:ext cx="5213175" cy="1059712"/>
            <a:chOff x="609600" y="5478197"/>
            <a:chExt cx="5213175" cy="1059712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910BC22-B934-3A94-32CB-8383E31CAEDE}"/>
                </a:ext>
              </a:extLst>
            </p:cNvPr>
            <p:cNvSpPr/>
            <p:nvPr/>
          </p:nvSpPr>
          <p:spPr>
            <a:xfrm>
              <a:off x="609600" y="5480307"/>
              <a:ext cx="946619" cy="105026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bg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D46E370-55BF-2946-D334-14111E02DC30}"/>
                </a:ext>
              </a:extLst>
            </p:cNvPr>
            <p:cNvSpPr/>
            <p:nvPr/>
          </p:nvSpPr>
          <p:spPr>
            <a:xfrm>
              <a:off x="1581455" y="5478197"/>
              <a:ext cx="4241320" cy="105971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B0D4DA1-B084-98A2-A41A-80DBEC131245}"/>
              </a:ext>
            </a:extLst>
          </p:cNvPr>
          <p:cNvGrpSpPr/>
          <p:nvPr/>
        </p:nvGrpSpPr>
        <p:grpSpPr>
          <a:xfrm>
            <a:off x="6672864" y="4544133"/>
            <a:ext cx="5213175" cy="1145765"/>
            <a:chOff x="609600" y="5478197"/>
            <a:chExt cx="5213175" cy="1120632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80960EBC-A04C-14B3-B6DA-E5A8E74B49DE}"/>
                </a:ext>
              </a:extLst>
            </p:cNvPr>
            <p:cNvSpPr/>
            <p:nvPr/>
          </p:nvSpPr>
          <p:spPr>
            <a:xfrm>
              <a:off x="609600" y="5480307"/>
              <a:ext cx="964440" cy="1118522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tx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9B87B125-7732-CC0D-C89E-D2863B6B28FE}"/>
                </a:ext>
              </a:extLst>
            </p:cNvPr>
            <p:cNvSpPr/>
            <p:nvPr/>
          </p:nvSpPr>
          <p:spPr>
            <a:xfrm>
              <a:off x="1581455" y="5478197"/>
              <a:ext cx="4241320" cy="112063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Los equipos tienen que circular por la derecha en carreteras principales y secundarias.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s-PY" sz="1000" dirty="0"/>
            </a:p>
          </p:txBody>
        </p:sp>
      </p:grpSp>
      <p:pic>
        <p:nvPicPr>
          <p:cNvPr id="54" name="Imagen 53">
            <a:extLst>
              <a:ext uri="{FF2B5EF4-FFF2-40B4-BE49-F238E27FC236}">
                <a16:creationId xmlns:a16="http://schemas.microsoft.com/office/drawing/2014/main" id="{52E5C662-6829-B0D2-DEBB-C258069AF3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196974"/>
            <a:ext cx="184079" cy="150329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4F9A14EF-215C-3EC3-287F-E4CE111EB96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351880"/>
            <a:ext cx="184079" cy="150329"/>
          </a:xfrm>
          <a:prstGeom prst="rect">
            <a:avLst/>
          </a:prstGeom>
        </p:spPr>
      </p:pic>
      <p:grpSp>
        <p:nvGrpSpPr>
          <p:cNvPr id="139" name="Grupo 138">
            <a:extLst>
              <a:ext uri="{FF2B5EF4-FFF2-40B4-BE49-F238E27FC236}">
                <a16:creationId xmlns:a16="http://schemas.microsoft.com/office/drawing/2014/main" id="{6B67B750-3542-8219-5933-BC71C2B52428}"/>
              </a:ext>
            </a:extLst>
          </p:cNvPr>
          <p:cNvGrpSpPr/>
          <p:nvPr/>
        </p:nvGrpSpPr>
        <p:grpSpPr>
          <a:xfrm>
            <a:off x="601989" y="2700936"/>
            <a:ext cx="5220963" cy="349769"/>
            <a:chOff x="601989" y="3027167"/>
            <a:chExt cx="5220963" cy="349769"/>
          </a:xfrm>
        </p:grpSpPr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D51A16A4-21A9-CF8B-7763-449084676B79}"/>
                </a:ext>
              </a:extLst>
            </p:cNvPr>
            <p:cNvSpPr/>
            <p:nvPr/>
          </p:nvSpPr>
          <p:spPr>
            <a:xfrm>
              <a:off x="601989" y="3027167"/>
              <a:ext cx="951733" cy="159621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4</a:t>
              </a:r>
              <a:endParaRPr lang="en-US" sz="1000" dirty="0"/>
            </a:p>
          </p:txBody>
        </p:sp>
        <p:sp>
          <p:nvSpPr>
            <p:cNvPr id="105" name="Rectángulo 104">
              <a:extLst>
                <a:ext uri="{FF2B5EF4-FFF2-40B4-BE49-F238E27FC236}">
                  <a16:creationId xmlns:a16="http://schemas.microsoft.com/office/drawing/2014/main" id="{95578EFB-C4F2-D6FE-60A6-CE79A2F47242}"/>
                </a:ext>
              </a:extLst>
            </p:cNvPr>
            <p:cNvSpPr/>
            <p:nvPr/>
          </p:nvSpPr>
          <p:spPr>
            <a:xfrm>
              <a:off x="1586488" y="303384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6FA011EA-0197-0405-C919-918F4F09C60A}"/>
                </a:ext>
              </a:extLst>
            </p:cNvPr>
            <p:cNvSpPr/>
            <p:nvPr/>
          </p:nvSpPr>
          <p:spPr>
            <a:xfrm>
              <a:off x="609600" y="3211617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5</a:t>
              </a:r>
              <a:endParaRPr lang="en-US" sz="1000" dirty="0"/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E2E02167-0719-7250-43B6-4C5671B9E587}"/>
                </a:ext>
              </a:extLst>
            </p:cNvPr>
            <p:cNvSpPr/>
            <p:nvPr/>
          </p:nvSpPr>
          <p:spPr>
            <a:xfrm>
              <a:off x="1586488" y="321632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</a:rPr>
                <a:t>CARTEL PCV 5</a:t>
              </a: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985EBAAD-661D-7795-4E78-0CC2EF8FCEA9}"/>
                </a:ext>
              </a:extLst>
            </p:cNvPr>
            <p:cNvSpPr/>
            <p:nvPr/>
          </p:nvSpPr>
          <p:spPr>
            <a:xfrm>
              <a:off x="4543319" y="304286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4896C210-1F01-2180-BA82-B81C544B03DD}"/>
                </a:ext>
              </a:extLst>
            </p:cNvPr>
            <p:cNvSpPr/>
            <p:nvPr/>
          </p:nvSpPr>
          <p:spPr>
            <a:xfrm>
              <a:off x="4543319" y="3220487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BC6947BF-4CCE-7489-70BB-9CB255D2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8" y="3219682"/>
              <a:ext cx="184079" cy="150329"/>
            </a:xfrm>
            <a:prstGeom prst="rect">
              <a:avLst/>
            </a:prstGeom>
          </p:spPr>
        </p:pic>
        <p:pic>
          <p:nvPicPr>
            <p:cNvPr id="68" name="Imagen 67">
              <a:extLst>
                <a:ext uri="{FF2B5EF4-FFF2-40B4-BE49-F238E27FC236}">
                  <a16:creationId xmlns:a16="http://schemas.microsoft.com/office/drawing/2014/main" id="{BD59A236-EB48-FB29-25AB-D784E6928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7" y="3042859"/>
              <a:ext cx="184079" cy="150329"/>
            </a:xfrm>
            <a:prstGeom prst="rect">
              <a:avLst/>
            </a:prstGeom>
          </p:spPr>
        </p:pic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FA7E44C4-DFBF-32D3-BEBA-111B9B44A8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543805"/>
            <a:ext cx="184079" cy="150329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80B59FDD-2365-6AA4-591D-A35C46EFE10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4875135" y="1947459"/>
            <a:ext cx="103266" cy="173003"/>
          </a:xfrm>
          <a:prstGeom prst="rect">
            <a:avLst/>
          </a:prstGeom>
        </p:spPr>
      </p:pic>
      <p:grpSp>
        <p:nvGrpSpPr>
          <p:cNvPr id="86" name="Grupo 85">
            <a:extLst>
              <a:ext uri="{FF2B5EF4-FFF2-40B4-BE49-F238E27FC236}">
                <a16:creationId xmlns:a16="http://schemas.microsoft.com/office/drawing/2014/main" id="{ED440793-EF75-83B6-384B-5C79D7E7FE01}"/>
              </a:ext>
            </a:extLst>
          </p:cNvPr>
          <p:cNvGrpSpPr/>
          <p:nvPr/>
        </p:nvGrpSpPr>
        <p:grpSpPr>
          <a:xfrm>
            <a:off x="600892" y="3597313"/>
            <a:ext cx="5213175" cy="176172"/>
            <a:chOff x="609600" y="4854544"/>
            <a:chExt cx="5213175" cy="176172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7FB0B9C-1435-B57C-47D1-65C4DAF5CB42}"/>
                </a:ext>
              </a:extLst>
            </p:cNvPr>
            <p:cNvSpPr/>
            <p:nvPr/>
          </p:nvSpPr>
          <p:spPr>
            <a:xfrm>
              <a:off x="609600" y="4871097"/>
              <a:ext cx="951733" cy="15961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Llegada T1 </a:t>
              </a:r>
              <a:endParaRPr lang="en-US" sz="1000" dirty="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D1579E4-0C36-937B-FDAA-C0FF3F5E5BD9}"/>
                </a:ext>
              </a:extLst>
            </p:cNvPr>
            <p:cNvSpPr/>
            <p:nvPr/>
          </p:nvSpPr>
          <p:spPr>
            <a:xfrm>
              <a:off x="1574040" y="4871100"/>
              <a:ext cx="2956396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53F2FC7-37F4-205A-5809-06746A67F2F1}"/>
                </a:ext>
              </a:extLst>
            </p:cNvPr>
            <p:cNvSpPr/>
            <p:nvPr/>
          </p:nvSpPr>
          <p:spPr>
            <a:xfrm>
              <a:off x="4543142" y="4871102"/>
              <a:ext cx="1279633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33C3D4EB-BE54-FCB2-633C-7E1260732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4875135" y="4854544"/>
              <a:ext cx="103266" cy="173003"/>
            </a:xfrm>
            <a:prstGeom prst="rect">
              <a:avLst/>
            </a:prstGeom>
          </p:spPr>
        </p:pic>
      </p:grpSp>
      <p:pic>
        <p:nvPicPr>
          <p:cNvPr id="77" name="Imagen 76">
            <a:extLst>
              <a:ext uri="{FF2B5EF4-FFF2-40B4-BE49-F238E27FC236}">
                <a16:creationId xmlns:a16="http://schemas.microsoft.com/office/drawing/2014/main" id="{F82E752D-0A63-A9B2-9377-4B1CC4C0BE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1827216"/>
            <a:ext cx="103266" cy="173003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E098366-DD9E-E147-A49D-15CFAD9626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065449"/>
            <a:ext cx="184079" cy="150329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EE467592-215D-858B-8D20-658BAD8298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2266484"/>
            <a:ext cx="184079" cy="150329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036D0B58-5FDB-76F4-28A2-9CBC1DDA7F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4625" y="2429986"/>
            <a:ext cx="184079" cy="150329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F483305F-B57D-31BB-E335-AB3988471C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611123"/>
            <a:ext cx="184079" cy="150329"/>
          </a:xfrm>
          <a:prstGeom prst="rect">
            <a:avLst/>
          </a:prstGeom>
        </p:spPr>
      </p:pic>
      <p:grpSp>
        <p:nvGrpSpPr>
          <p:cNvPr id="182" name="Grupo 181">
            <a:extLst>
              <a:ext uri="{FF2B5EF4-FFF2-40B4-BE49-F238E27FC236}">
                <a16:creationId xmlns:a16="http://schemas.microsoft.com/office/drawing/2014/main" id="{9ADBC0F4-A342-EF5E-9678-92ABCBFAB567}"/>
              </a:ext>
            </a:extLst>
          </p:cNvPr>
          <p:cNvGrpSpPr/>
          <p:nvPr/>
        </p:nvGrpSpPr>
        <p:grpSpPr>
          <a:xfrm>
            <a:off x="6697768" y="2932636"/>
            <a:ext cx="5212653" cy="209580"/>
            <a:chOff x="618109" y="2281518"/>
            <a:chExt cx="5092922" cy="299187"/>
          </a:xfrm>
        </p:grpSpPr>
        <p:sp>
          <p:nvSpPr>
            <p:cNvPr id="230" name="Rectángulo 229">
              <a:extLst>
                <a:ext uri="{FF2B5EF4-FFF2-40B4-BE49-F238E27FC236}">
                  <a16:creationId xmlns:a16="http://schemas.microsoft.com/office/drawing/2014/main" id="{ED6CD2F1-EC91-202D-6485-77568070DFC3}"/>
                </a:ext>
              </a:extLst>
            </p:cNvPr>
            <p:cNvSpPr/>
            <p:nvPr/>
          </p:nvSpPr>
          <p:spPr>
            <a:xfrm>
              <a:off x="618109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11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31" name="Rectángulo 230">
              <a:extLst>
                <a:ext uri="{FF2B5EF4-FFF2-40B4-BE49-F238E27FC236}">
                  <a16:creationId xmlns:a16="http://schemas.microsoft.com/office/drawing/2014/main" id="{4BE64B92-60BB-533D-7235-150D6228A735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11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32" name="Rectángulo 231">
              <a:extLst>
                <a:ext uri="{FF2B5EF4-FFF2-40B4-BE49-F238E27FC236}">
                  <a16:creationId xmlns:a16="http://schemas.microsoft.com/office/drawing/2014/main" id="{9B998B18-F92C-4E40-EC99-CC41BC245724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3" name="Grupo 182">
            <a:extLst>
              <a:ext uri="{FF2B5EF4-FFF2-40B4-BE49-F238E27FC236}">
                <a16:creationId xmlns:a16="http://schemas.microsoft.com/office/drawing/2014/main" id="{B11960E1-D1A8-50D9-C636-75867EC7FCA8}"/>
              </a:ext>
            </a:extLst>
          </p:cNvPr>
          <p:cNvGrpSpPr/>
          <p:nvPr/>
        </p:nvGrpSpPr>
        <p:grpSpPr>
          <a:xfrm>
            <a:off x="6697246" y="3165129"/>
            <a:ext cx="5213175" cy="159620"/>
            <a:chOff x="609600" y="2281518"/>
            <a:chExt cx="5101431" cy="299187"/>
          </a:xfrm>
        </p:grpSpPr>
        <p:sp>
          <p:nvSpPr>
            <p:cNvPr id="227" name="Rectángulo 226">
              <a:extLst>
                <a:ext uri="{FF2B5EF4-FFF2-40B4-BE49-F238E27FC236}">
                  <a16:creationId xmlns:a16="http://schemas.microsoft.com/office/drawing/2014/main" id="{C82F3348-BB7F-26DB-5175-1A0171CBAAC7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12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8" name="Rectángulo 227">
              <a:extLst>
                <a:ext uri="{FF2B5EF4-FFF2-40B4-BE49-F238E27FC236}">
                  <a16:creationId xmlns:a16="http://schemas.microsoft.com/office/drawing/2014/main" id="{5477EFB1-62FC-098C-3576-60F13168D14A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12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9" name="Rectángulo 228">
              <a:extLst>
                <a:ext uri="{FF2B5EF4-FFF2-40B4-BE49-F238E27FC236}">
                  <a16:creationId xmlns:a16="http://schemas.microsoft.com/office/drawing/2014/main" id="{C0F235D2-5D01-D0FA-3CC3-CA619666481B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4" name="Grupo 183">
            <a:extLst>
              <a:ext uri="{FF2B5EF4-FFF2-40B4-BE49-F238E27FC236}">
                <a16:creationId xmlns:a16="http://schemas.microsoft.com/office/drawing/2014/main" id="{EF79CAAC-9058-559F-A047-9DDBC41D0D86}"/>
              </a:ext>
            </a:extLst>
          </p:cNvPr>
          <p:cNvGrpSpPr/>
          <p:nvPr/>
        </p:nvGrpSpPr>
        <p:grpSpPr>
          <a:xfrm>
            <a:off x="6697246" y="3345035"/>
            <a:ext cx="5213175" cy="159620"/>
            <a:chOff x="609600" y="2281518"/>
            <a:chExt cx="5101431" cy="299187"/>
          </a:xfrm>
        </p:grpSpPr>
        <p:sp>
          <p:nvSpPr>
            <p:cNvPr id="224" name="Rectángulo 223">
              <a:extLst>
                <a:ext uri="{FF2B5EF4-FFF2-40B4-BE49-F238E27FC236}">
                  <a16:creationId xmlns:a16="http://schemas.microsoft.com/office/drawing/2014/main" id="{951D878E-345A-05D5-76C1-884B0F7A0ABF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13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5" name="Rectángulo 224">
              <a:extLst>
                <a:ext uri="{FF2B5EF4-FFF2-40B4-BE49-F238E27FC236}">
                  <a16:creationId xmlns:a16="http://schemas.microsoft.com/office/drawing/2014/main" id="{AAB7CBEC-3086-E280-80D4-7FB804FEECB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6" name="Rectángulo 225">
              <a:extLst>
                <a:ext uri="{FF2B5EF4-FFF2-40B4-BE49-F238E27FC236}">
                  <a16:creationId xmlns:a16="http://schemas.microsoft.com/office/drawing/2014/main" id="{CAC4050D-3991-F040-DE93-D9C387EB3C2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5" name="Grupo 184">
            <a:extLst>
              <a:ext uri="{FF2B5EF4-FFF2-40B4-BE49-F238E27FC236}">
                <a16:creationId xmlns:a16="http://schemas.microsoft.com/office/drawing/2014/main" id="{A0666FDD-757F-73D1-C80B-3AA606F117B4}"/>
              </a:ext>
            </a:extLst>
          </p:cNvPr>
          <p:cNvGrpSpPr/>
          <p:nvPr/>
        </p:nvGrpSpPr>
        <p:grpSpPr>
          <a:xfrm>
            <a:off x="6697246" y="3525379"/>
            <a:ext cx="5213175" cy="159620"/>
            <a:chOff x="609600" y="2281518"/>
            <a:chExt cx="5101431" cy="299187"/>
          </a:xfrm>
        </p:grpSpPr>
        <p:sp>
          <p:nvSpPr>
            <p:cNvPr id="221" name="Rectángulo 220">
              <a:extLst>
                <a:ext uri="{FF2B5EF4-FFF2-40B4-BE49-F238E27FC236}">
                  <a16:creationId xmlns:a16="http://schemas.microsoft.com/office/drawing/2014/main" id="{79A26335-8877-F87F-D685-C6ECF87AB36F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14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2" name="Rectángulo 221">
              <a:extLst>
                <a:ext uri="{FF2B5EF4-FFF2-40B4-BE49-F238E27FC236}">
                  <a16:creationId xmlns:a16="http://schemas.microsoft.com/office/drawing/2014/main" id="{ED32FED1-FB82-E943-3957-CC5E5762D5D0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3" name="Rectángulo 222">
              <a:extLst>
                <a:ext uri="{FF2B5EF4-FFF2-40B4-BE49-F238E27FC236}">
                  <a16:creationId xmlns:a16="http://schemas.microsoft.com/office/drawing/2014/main" id="{5B84477A-2A7D-1C7E-1FD6-2D6F29F12481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6" name="Grupo 185">
            <a:extLst>
              <a:ext uri="{FF2B5EF4-FFF2-40B4-BE49-F238E27FC236}">
                <a16:creationId xmlns:a16="http://schemas.microsoft.com/office/drawing/2014/main" id="{A078B9A3-8F6F-8889-A40F-B4ABE355FAFA}"/>
              </a:ext>
            </a:extLst>
          </p:cNvPr>
          <p:cNvGrpSpPr/>
          <p:nvPr/>
        </p:nvGrpSpPr>
        <p:grpSpPr>
          <a:xfrm>
            <a:off x="6697246" y="3707700"/>
            <a:ext cx="5213175" cy="159620"/>
            <a:chOff x="609600" y="2281518"/>
            <a:chExt cx="5101431" cy="299187"/>
          </a:xfrm>
        </p:grpSpPr>
        <p:sp>
          <p:nvSpPr>
            <p:cNvPr id="217" name="Rectángulo 216">
              <a:extLst>
                <a:ext uri="{FF2B5EF4-FFF2-40B4-BE49-F238E27FC236}">
                  <a16:creationId xmlns:a16="http://schemas.microsoft.com/office/drawing/2014/main" id="{D4CAF387-C10C-C4D2-F6BB-24F89DD73F65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15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ángulo 217">
              <a:extLst>
                <a:ext uri="{FF2B5EF4-FFF2-40B4-BE49-F238E27FC236}">
                  <a16:creationId xmlns:a16="http://schemas.microsoft.com/office/drawing/2014/main" id="{56A03023-D6CB-A444-3341-2894D228466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15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ángulo 218">
              <a:extLst>
                <a:ext uri="{FF2B5EF4-FFF2-40B4-BE49-F238E27FC236}">
                  <a16:creationId xmlns:a16="http://schemas.microsoft.com/office/drawing/2014/main" id="{DE2A7D50-56B6-9B69-1CE0-37AA0C1F905E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pic>
        <p:nvPicPr>
          <p:cNvPr id="171" name="Imagen 170">
            <a:extLst>
              <a:ext uri="{FF2B5EF4-FFF2-40B4-BE49-F238E27FC236}">
                <a16:creationId xmlns:a16="http://schemas.microsoft.com/office/drawing/2014/main" id="{1F3E28DE-D797-8781-9F9F-71C4FE27379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6" y="2760287"/>
            <a:ext cx="184079" cy="150329"/>
          </a:xfrm>
          <a:prstGeom prst="rect">
            <a:avLst/>
          </a:prstGeom>
        </p:spPr>
      </p:pic>
      <p:pic>
        <p:nvPicPr>
          <p:cNvPr id="172" name="Imagen 171">
            <a:extLst>
              <a:ext uri="{FF2B5EF4-FFF2-40B4-BE49-F238E27FC236}">
                <a16:creationId xmlns:a16="http://schemas.microsoft.com/office/drawing/2014/main" id="{8E77C436-21A4-0E66-27F4-6D044958C1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3185089"/>
            <a:ext cx="184079" cy="150329"/>
          </a:xfrm>
          <a:prstGeom prst="rect">
            <a:avLst/>
          </a:prstGeom>
        </p:spPr>
      </p:pic>
      <p:pic>
        <p:nvPicPr>
          <p:cNvPr id="173" name="Imagen 172">
            <a:extLst>
              <a:ext uri="{FF2B5EF4-FFF2-40B4-BE49-F238E27FC236}">
                <a16:creationId xmlns:a16="http://schemas.microsoft.com/office/drawing/2014/main" id="{E6753FB1-8A7F-C8E0-3543-CE95F3651D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3357711"/>
            <a:ext cx="184079" cy="150329"/>
          </a:xfrm>
          <a:prstGeom prst="rect">
            <a:avLst/>
          </a:prstGeom>
        </p:spPr>
      </p:pic>
      <p:pic>
        <p:nvPicPr>
          <p:cNvPr id="174" name="Imagen 173">
            <a:extLst>
              <a:ext uri="{FF2B5EF4-FFF2-40B4-BE49-F238E27FC236}">
                <a16:creationId xmlns:a16="http://schemas.microsoft.com/office/drawing/2014/main" id="{2C514A33-D51F-162B-C421-14EBA6AF567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3524957"/>
            <a:ext cx="184079" cy="150329"/>
          </a:xfrm>
          <a:prstGeom prst="rect">
            <a:avLst/>
          </a:prstGeom>
        </p:spPr>
      </p:pic>
      <p:pic>
        <p:nvPicPr>
          <p:cNvPr id="177" name="Imagen 176">
            <a:extLst>
              <a:ext uri="{FF2B5EF4-FFF2-40B4-BE49-F238E27FC236}">
                <a16:creationId xmlns:a16="http://schemas.microsoft.com/office/drawing/2014/main" id="{9F95D4A1-063B-F89F-64FE-EA90A04E98C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2960476"/>
            <a:ext cx="184079" cy="150329"/>
          </a:xfrm>
          <a:prstGeom prst="rect">
            <a:avLst/>
          </a:prstGeom>
        </p:spPr>
      </p:pic>
      <p:grpSp>
        <p:nvGrpSpPr>
          <p:cNvPr id="246" name="Grupo 245">
            <a:extLst>
              <a:ext uri="{FF2B5EF4-FFF2-40B4-BE49-F238E27FC236}">
                <a16:creationId xmlns:a16="http://schemas.microsoft.com/office/drawing/2014/main" id="{F7BFBE55-F7AA-5A0B-B533-DFFA939B8B9A}"/>
              </a:ext>
            </a:extLst>
          </p:cNvPr>
          <p:cNvGrpSpPr/>
          <p:nvPr/>
        </p:nvGrpSpPr>
        <p:grpSpPr>
          <a:xfrm>
            <a:off x="6697246" y="4011222"/>
            <a:ext cx="5213172" cy="173936"/>
            <a:chOff x="6697246" y="4237646"/>
            <a:chExt cx="5213172" cy="173936"/>
          </a:xfrm>
        </p:grpSpPr>
        <p:grpSp>
          <p:nvGrpSpPr>
            <p:cNvPr id="188" name="Grupo 187">
              <a:extLst>
                <a:ext uri="{FF2B5EF4-FFF2-40B4-BE49-F238E27FC236}">
                  <a16:creationId xmlns:a16="http://schemas.microsoft.com/office/drawing/2014/main" id="{AF8AC635-6E97-4834-0A5C-C87ADD10541A}"/>
                </a:ext>
              </a:extLst>
            </p:cNvPr>
            <p:cNvGrpSpPr/>
            <p:nvPr/>
          </p:nvGrpSpPr>
          <p:grpSpPr>
            <a:xfrm>
              <a:off x="6697246" y="4237646"/>
              <a:ext cx="5213172" cy="159620"/>
              <a:chOff x="609600" y="2740066"/>
              <a:chExt cx="5101431" cy="299188"/>
            </a:xfrm>
          </p:grpSpPr>
          <p:sp>
            <p:nvSpPr>
              <p:cNvPr id="189" name="Rectángulo 188">
                <a:extLst>
                  <a:ext uri="{FF2B5EF4-FFF2-40B4-BE49-F238E27FC236}">
                    <a16:creationId xmlns:a16="http://schemas.microsoft.com/office/drawing/2014/main" id="{7BA947C1-9BE1-9467-6C91-C723260D728C}"/>
                  </a:ext>
                </a:extLst>
              </p:cNvPr>
              <p:cNvSpPr/>
              <p:nvPr/>
            </p:nvSpPr>
            <p:spPr>
              <a:xfrm>
                <a:off x="609600" y="2740066"/>
                <a:ext cx="931333" cy="299188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800" b="1" dirty="0">
                    <a:solidFill>
                      <a:schemeClr val="tx1"/>
                    </a:solidFill>
                  </a:rPr>
                  <a:t>Llegada META</a:t>
                </a:r>
                <a:endParaRPr lang="en-US" sz="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Rectángulo 189">
                <a:extLst>
                  <a:ext uri="{FF2B5EF4-FFF2-40B4-BE49-F238E27FC236}">
                    <a16:creationId xmlns:a16="http://schemas.microsoft.com/office/drawing/2014/main" id="{D75FBC7D-25F5-441E-3967-1FBC9F0CD4A1}"/>
                  </a:ext>
                </a:extLst>
              </p:cNvPr>
              <p:cNvSpPr/>
              <p:nvPr/>
            </p:nvSpPr>
            <p:spPr>
              <a:xfrm>
                <a:off x="1553367" y="2740094"/>
                <a:ext cx="2893026" cy="29325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QUINTA MANDU</a:t>
                </a:r>
                <a:r>
                  <a:rPr lang="en-US" sz="800" dirty="0">
                    <a:solidFill>
                      <a:schemeClr val="tx1"/>
                    </a:solidFill>
                  </a:rPr>
                  <a:t>`ARA</a:t>
                </a:r>
              </a:p>
            </p:txBody>
          </p:sp>
          <p:sp>
            <p:nvSpPr>
              <p:cNvPr id="191" name="Rectángulo 190">
                <a:extLst>
                  <a:ext uri="{FF2B5EF4-FFF2-40B4-BE49-F238E27FC236}">
                    <a16:creationId xmlns:a16="http://schemas.microsoft.com/office/drawing/2014/main" id="{B6FED299-D781-950B-3B80-5AB9C3B29C03}"/>
                  </a:ext>
                </a:extLst>
              </p:cNvPr>
              <p:cNvSpPr/>
              <p:nvPr/>
            </p:nvSpPr>
            <p:spPr>
              <a:xfrm>
                <a:off x="4458827" y="2740098"/>
                <a:ext cx="1252204" cy="29325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79" name="Imagen 178">
              <a:extLst>
                <a:ext uri="{FF2B5EF4-FFF2-40B4-BE49-F238E27FC236}">
                  <a16:creationId xmlns:a16="http://schemas.microsoft.com/office/drawing/2014/main" id="{A1F5B9FB-CF7C-63F5-A75C-1F56ACA14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10989590" y="4238579"/>
              <a:ext cx="103266" cy="173003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30899-67F8-C74C-F0F3-A0282D67AF1C}"/>
              </a:ext>
            </a:extLst>
          </p:cNvPr>
          <p:cNvSpPr/>
          <p:nvPr/>
        </p:nvSpPr>
        <p:spPr>
          <a:xfrm>
            <a:off x="6688839" y="6171161"/>
            <a:ext cx="5218019" cy="408515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Y" sz="1000" b="1" dirty="0"/>
              <a:t>Cierre de meta: </a:t>
            </a:r>
            <a:r>
              <a:rPr lang="es-PY" sz="1000" dirty="0"/>
              <a:t>20:00 </a:t>
            </a:r>
            <a:r>
              <a:rPr lang="es-PY" sz="1000" dirty="0" err="1"/>
              <a:t>hs</a:t>
            </a:r>
            <a:r>
              <a:rPr lang="es-PY" sz="1000" dirty="0"/>
              <a:t> del </a:t>
            </a:r>
            <a:r>
              <a:rPr lang="es-PY" sz="1000" dirty="0" err="1"/>
              <a:t>sabado</a:t>
            </a:r>
            <a:r>
              <a:rPr lang="es-PY" sz="1000" dirty="0"/>
              <a:t> 13</a:t>
            </a:r>
            <a:endParaRPr lang="en-US" sz="100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9A7B1EF-BA62-0247-CA16-9680E0EDCF6D}"/>
              </a:ext>
            </a:extLst>
          </p:cNvPr>
          <p:cNvGrpSpPr/>
          <p:nvPr/>
        </p:nvGrpSpPr>
        <p:grpSpPr>
          <a:xfrm>
            <a:off x="6697027" y="2069545"/>
            <a:ext cx="5213175" cy="159620"/>
            <a:chOff x="609600" y="2207003"/>
            <a:chExt cx="5101431" cy="299187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5289EFA2-DEE6-27E3-3136-DC5901175734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 6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18B60C2-2367-5E36-9C7C-01BD014B4EFC}"/>
                </a:ext>
              </a:extLst>
            </p:cNvPr>
            <p:cNvSpPr/>
            <p:nvPr/>
          </p:nvSpPr>
          <p:spPr>
            <a:xfrm>
              <a:off x="1553367" y="2207003"/>
              <a:ext cx="2893026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6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45C62E2C-1831-A74B-97DC-0AA2A3143737}"/>
                </a:ext>
              </a:extLst>
            </p:cNvPr>
            <p:cNvSpPr/>
            <p:nvPr/>
          </p:nvSpPr>
          <p:spPr>
            <a:xfrm>
              <a:off x="4458827" y="2207003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159BBC79-567F-28B8-E699-942FD43EAF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2086679"/>
            <a:ext cx="184079" cy="15032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0074FAB-C1CA-F1AD-E9EF-3DF83B11F3D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3714226"/>
            <a:ext cx="184079" cy="1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3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4BA17-F5E5-1F5E-1F91-1E52C827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6EE496C-C224-6D7B-58A5-77379AD47C2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67F0A147-6B9B-95C1-A599-371EB5AE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1" y="5722251"/>
            <a:ext cx="2462193" cy="81292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CE175504-8FFA-EA9D-0960-EF3DA6CBC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20" y="-1450843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6F571571-723E-3475-B2A9-0A8377B6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453" y="5319379"/>
            <a:ext cx="1287668" cy="1215798"/>
          </a:xfrm>
          <a:prstGeom prst="rect">
            <a:avLst/>
          </a:prstGeom>
        </p:spPr>
      </p:pic>
      <p:sp>
        <p:nvSpPr>
          <p:cNvPr id="4" name="TextBox 24">
            <a:extLst>
              <a:ext uri="{FF2B5EF4-FFF2-40B4-BE49-F238E27FC236}">
                <a16:creationId xmlns:a16="http://schemas.microsoft.com/office/drawing/2014/main" id="{45C32C19-1EC3-D11C-F529-4A723AA09AAF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39" name="TextBox 22">
            <a:extLst>
              <a:ext uri="{FF2B5EF4-FFF2-40B4-BE49-F238E27FC236}">
                <a16:creationId xmlns:a16="http://schemas.microsoft.com/office/drawing/2014/main" id="{890F45AD-0DDC-E8C2-875F-11C57A583D5F}"/>
              </a:ext>
            </a:extLst>
          </p:cNvPr>
          <p:cNvSpPr txBox="1"/>
          <p:nvPr/>
        </p:nvSpPr>
        <p:spPr>
          <a:xfrm>
            <a:off x="6853069" y="1523390"/>
            <a:ext cx="5072020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  <a:latin typeface="Bebas Kai" panose="04050603020B02020204" pitchFamily="82" charset="0"/>
                <a:cs typeface="Arial" panose="020B0604020202020204" pitchFamily="34" charset="0"/>
              </a:rPr>
              <a:t>Aventura</a:t>
            </a:r>
            <a:endParaRPr lang="pt-BR" sz="6000" b="1" dirty="0">
              <a:solidFill>
                <a:schemeClr val="bg1"/>
              </a:solidFill>
              <a:latin typeface="Bebas Kai" panose="04050603020B02020204" pitchFamily="82" charset="0"/>
            </a:endParaRP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E2E23D55-D2A1-F806-468A-3EF7DCC2B05D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44" name="TextBox 33">
            <a:extLst>
              <a:ext uri="{FF2B5EF4-FFF2-40B4-BE49-F238E27FC236}">
                <a16:creationId xmlns:a16="http://schemas.microsoft.com/office/drawing/2014/main" id="{4BAD0152-43C8-8F65-12BE-C1FB595625E7}"/>
              </a:ext>
            </a:extLst>
          </p:cNvPr>
          <p:cNvSpPr txBox="1"/>
          <p:nvPr/>
        </p:nvSpPr>
        <p:spPr>
          <a:xfrm>
            <a:off x="10160407" y="2246290"/>
            <a:ext cx="166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spc="300" dirty="0">
                <a:solidFill>
                  <a:srgbClr val="467032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+100KM</a:t>
            </a:r>
            <a:endParaRPr lang="pt-BR" sz="2400" spc="300" dirty="0">
              <a:solidFill>
                <a:srgbClr val="467032"/>
              </a:solidFill>
            </a:endParaRPr>
          </a:p>
        </p:txBody>
      </p:sp>
      <p:sp>
        <p:nvSpPr>
          <p:cNvPr id="46" name="TextBox 24">
            <a:extLst>
              <a:ext uri="{FF2B5EF4-FFF2-40B4-BE49-F238E27FC236}">
                <a16:creationId xmlns:a16="http://schemas.microsoft.com/office/drawing/2014/main" id="{503FBF2C-745C-B035-14A9-B1DFF6EFDB0A}"/>
              </a:ext>
            </a:extLst>
          </p:cNvPr>
          <p:cNvSpPr txBox="1"/>
          <p:nvPr/>
        </p:nvSpPr>
        <p:spPr>
          <a:xfrm>
            <a:off x="5802966" y="1585929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spc="300" dirty="0"/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F79800F7-9163-5325-7C67-DF4D18827531}"/>
              </a:ext>
            </a:extLst>
          </p:cNvPr>
          <p:cNvSpPr txBox="1"/>
          <p:nvPr/>
        </p:nvSpPr>
        <p:spPr>
          <a:xfrm>
            <a:off x="8950258" y="3021253"/>
            <a:ext cx="300863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Bebas Kai" panose="04050603020B02020204" pitchFamily="82" charset="0"/>
                <a:cs typeface="Arial" panose="020B0604020202020204" pitchFamily="34" charset="0"/>
              </a:rPr>
              <a:t>LIBRO DE RUTA</a:t>
            </a:r>
            <a:endParaRPr lang="pt-BR" sz="2800" b="1" dirty="0">
              <a:solidFill>
                <a:schemeClr val="bg1"/>
              </a:solidFill>
              <a:latin typeface="Bebas Kai" panose="04050603020B02020204" pitchFamily="82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C64F33C-A87D-74D5-EFEF-713D581928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7" t="4709" r="48751" b="14716"/>
          <a:stretch>
            <a:fillRect/>
          </a:stretch>
        </p:blipFill>
        <p:spPr>
          <a:xfrm>
            <a:off x="6236359" y="216212"/>
            <a:ext cx="5749332" cy="6499170"/>
          </a:xfrm>
          <a:prstGeom prst="rect">
            <a:avLst/>
          </a:prstGeom>
        </p:spPr>
      </p:pic>
      <p:sp>
        <p:nvSpPr>
          <p:cNvPr id="13" name="TextBox 22">
            <a:extLst>
              <a:ext uri="{FF2B5EF4-FFF2-40B4-BE49-F238E27FC236}">
                <a16:creationId xmlns:a16="http://schemas.microsoft.com/office/drawing/2014/main" id="{39BCFB26-3D47-A80C-E700-99970BB4D4F5}"/>
              </a:ext>
            </a:extLst>
          </p:cNvPr>
          <p:cNvSpPr txBox="1"/>
          <p:nvPr/>
        </p:nvSpPr>
        <p:spPr>
          <a:xfrm>
            <a:off x="6947508" y="950335"/>
            <a:ext cx="5072020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  <a:latin typeface="Bebas Kai" panose="04050603020B02020204" pitchFamily="82" charset="0"/>
                <a:cs typeface="Arial" panose="020B0604020202020204" pitchFamily="34" charset="0"/>
              </a:rPr>
              <a:t>Light</a:t>
            </a:r>
            <a:endParaRPr lang="pt-BR" sz="6000" b="1" dirty="0">
              <a:solidFill>
                <a:schemeClr val="bg1"/>
              </a:solidFill>
              <a:latin typeface="Bebas Kai" panose="04050603020B02020204" pitchFamily="82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7A832547-6BB1-A4F3-30C6-9587EBA3493B}"/>
              </a:ext>
            </a:extLst>
          </p:cNvPr>
          <p:cNvSpPr txBox="1"/>
          <p:nvPr/>
        </p:nvSpPr>
        <p:spPr>
          <a:xfrm>
            <a:off x="9017886" y="1455388"/>
            <a:ext cx="166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spc="300" dirty="0">
                <a:solidFill>
                  <a:srgbClr val="467032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+30KM</a:t>
            </a:r>
            <a:endParaRPr lang="pt-BR" sz="2400" spc="300" dirty="0">
              <a:solidFill>
                <a:srgbClr val="467032"/>
              </a:solidFill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6E4CFC0C-2E1A-0528-D3E4-E0968D884F4A}"/>
              </a:ext>
            </a:extLst>
          </p:cNvPr>
          <p:cNvSpPr txBox="1"/>
          <p:nvPr/>
        </p:nvSpPr>
        <p:spPr>
          <a:xfrm>
            <a:off x="5955366" y="909195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spc="300" dirty="0"/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684CA701-66F4-04BE-CE55-275FB974951C}"/>
              </a:ext>
            </a:extLst>
          </p:cNvPr>
          <p:cNvSpPr txBox="1"/>
          <p:nvPr/>
        </p:nvSpPr>
        <p:spPr>
          <a:xfrm>
            <a:off x="9022069" y="2160889"/>
            <a:ext cx="300863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Bebas Kai" panose="04050603020B02020204" pitchFamily="82" charset="0"/>
                <a:cs typeface="Arial" panose="020B0604020202020204" pitchFamily="34" charset="0"/>
              </a:rPr>
              <a:t>LIBRO DE RUTA</a:t>
            </a:r>
            <a:endParaRPr lang="pt-BR" sz="2800" b="1" dirty="0">
              <a:solidFill>
                <a:schemeClr val="bg1"/>
              </a:solidFill>
              <a:latin typeface="Bebas Kai" panose="04050603020B02020204" pitchFamily="82" charset="0"/>
            </a:endParaRPr>
          </a:p>
        </p:txBody>
      </p:sp>
      <p:pic>
        <p:nvPicPr>
          <p:cNvPr id="20" name="Imagen 19" descr="Imagen que contiene taza">
            <a:extLst>
              <a:ext uri="{FF2B5EF4-FFF2-40B4-BE49-F238E27FC236}">
                <a16:creationId xmlns:a16="http://schemas.microsoft.com/office/drawing/2014/main" id="{F018581D-00EC-0610-E360-99B679C72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934" y="298943"/>
            <a:ext cx="1585203" cy="523375"/>
          </a:xfrm>
          <a:prstGeom prst="rect">
            <a:avLst/>
          </a:prstGeom>
        </p:spPr>
      </p:pic>
      <p:pic>
        <p:nvPicPr>
          <p:cNvPr id="21" name="Imagen 20" descr="Diagrama&#10;&#10;El contenido generado por IA puede ser incorrecto.">
            <a:extLst>
              <a:ext uri="{FF2B5EF4-FFF2-40B4-BE49-F238E27FC236}">
                <a16:creationId xmlns:a16="http://schemas.microsoft.com/office/drawing/2014/main" id="{6556BFCC-CBC8-C950-45F9-DA734F82F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219" y="276112"/>
            <a:ext cx="786870" cy="7429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4F0E31-5DEE-C341-6C37-D7833E2CF9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105" t="30525" r="41711" b="15539"/>
          <a:stretch>
            <a:fillRect/>
          </a:stretch>
        </p:blipFill>
        <p:spPr>
          <a:xfrm>
            <a:off x="1651125" y="1096740"/>
            <a:ext cx="3192379" cy="369718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D931598-C53B-DB9F-4AAE-9584A852A89C}"/>
              </a:ext>
            </a:extLst>
          </p:cNvPr>
          <p:cNvSpPr/>
          <p:nvPr/>
        </p:nvSpPr>
        <p:spPr>
          <a:xfrm>
            <a:off x="944029" y="152115"/>
            <a:ext cx="4445862" cy="408515"/>
          </a:xfrm>
          <a:prstGeom prst="rect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PY" sz="1000" dirty="0"/>
              <a:t>Director de carrera: Julio Salomón 	0981 461676</a:t>
            </a:r>
          </a:p>
          <a:p>
            <a:r>
              <a:rPr lang="es-PY" sz="1000" dirty="0"/>
              <a:t>PC CENTRAL: 			0994 253077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4431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242</Words>
  <Application>Microsoft Office PowerPoint</Application>
  <PresentationFormat>Panorámica</PresentationFormat>
  <Paragraphs>83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Aeonik Medium</vt:lpstr>
      <vt:lpstr>Aptos</vt:lpstr>
      <vt:lpstr>Aptos Display</vt:lpstr>
      <vt:lpstr>Arial</vt:lpstr>
      <vt:lpstr>Bebas Kai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Vazquez</dc:creator>
  <cp:lastModifiedBy>Ilse Vazquez</cp:lastModifiedBy>
  <cp:revision>14</cp:revision>
  <dcterms:created xsi:type="dcterms:W3CDTF">2025-09-03T20:54:46Z</dcterms:created>
  <dcterms:modified xsi:type="dcterms:W3CDTF">2025-09-08T22:04:27Z</dcterms:modified>
</cp:coreProperties>
</file>