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12192000" cy="6858000"/>
  <p:notesSz cx="6888163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>
        <p:scale>
          <a:sx n="90" d="100"/>
          <a:sy n="90" d="100"/>
        </p:scale>
        <p:origin x="-126" y="-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BDFF4C13-AF71-4479-976D-A172595F955A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1863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817" y="4823034"/>
            <a:ext cx="5510530" cy="3946118"/>
          </a:xfrm>
          <a:prstGeom prst="rect">
            <a:avLst/>
          </a:prstGeom>
        </p:spPr>
        <p:txBody>
          <a:bodyPr vert="horz" lIns="96625" tIns="48312" rIns="96625" bIns="48312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B326DF86-BD00-431D-AAC9-943E1EA085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287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26DF86-BD00-431D-AAC9-943E1EA085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56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3DC828-878B-40B6-18D9-0C92C5734B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2581A1-3719-29DF-69D7-D26360D61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920F57-FFB0-96DD-BFB6-653AC5792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21AF1F-7D33-24CA-9576-7143E3151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8EE178-4E2A-97F7-CDA0-69678671B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4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DEAD1-E563-311F-C325-5EE74B584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D42C82-B331-9E47-9496-3A238723A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BD216D-9503-F6CE-8BB4-F3FF737FE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6A5A8D-4680-6104-B4ED-07416ED64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898860-3212-F9E8-7A2F-935498365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85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676535-6954-9186-B955-CE402CFA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1DE596-A14F-07C2-3428-68FD976FD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DEAD8D-C64A-710D-D274-EFD8564E4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91D051-5A39-A0BE-E8F5-C4A5D2792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F6E3D8-2FE4-FE07-20A9-86BD0394F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112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88F5BF-52B2-FE36-673B-FC766AA79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B9596B-1FC9-AE89-7040-1F35A164B5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8743C8E-4B4E-6D38-801A-DA6E3FA64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E5874D7-F041-6130-F6E1-4FA692733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71BC4E-66EE-381F-1C1C-F5F33BC34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F9DE2B-3B96-363B-92A4-B5C1E1077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66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2253A0-7995-B620-FCFA-0C667F330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41EA-7C0B-F034-50F8-7C4C1252F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BDAAE92-94DC-7278-DD48-88789AD22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4AEEB10-7ACE-71AF-5AEA-A737ACEA59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3FE5C84-D6DD-954A-6B5F-A68767B215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3D829A7-14A6-D22B-1091-752C79075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4AFF7C7-30CB-75ED-A498-6429444FF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1E1B12D-4721-7B8E-9724-5BF9E2A8B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238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E9BA95-2257-290A-16FE-4F56471E5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13B0494-A1D9-0406-D33D-5F057DEC5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79A2C16-73D9-835F-DD92-D6CE77DF0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6AAC9D9-72C5-D1E6-314E-DDDDEF35E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20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01BE2DA-2DD5-6137-D22A-D7C27642F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2D45930-E831-F8CD-51CD-C04CE4B06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830C780-8B2E-D707-3A27-532769BE7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138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9A4C3F-18A9-9237-DFFF-BEA363C53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793FF7-A858-D08C-C4BE-0A61AB677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63ABEF2-DEB3-7B60-0974-671A9B0581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7FF2FC-2329-9EF1-1B94-A3041B6EB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AC7622D-AF29-96E5-29EB-20756A782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65090D-E03E-83F2-4FC8-966F3C70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742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8931A5-5362-0F45-8871-89CABEE50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696E506-8B6D-318E-14EE-5DD161B24F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DC5744-E888-D06D-DC14-40242DDC10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30840D9-0CFA-F2C6-EBA7-2189F7D1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CD60C59-FBFD-B733-0995-D44DC0C25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26350F-873F-8CB2-D47F-2EAB70428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413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E32173-DEA3-1220-DAD8-EBCE24E8B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3423BD5-60D9-3816-E181-7C71B3BD99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F47D6B-F586-CCCF-4279-7BF22256F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DCED3F-C4C4-0CB9-B20D-343C5A647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DA8E34-9FB3-CA2D-620C-A1D4900E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0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3EDD1FA-D001-E69F-8741-C84442B2AB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EC849A-7F7E-4771-91A3-87D97F8A98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54CF51-6D9C-F7B0-A8EB-EB61164A3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7C0CB3-D3A1-CF9E-04F3-0EB672A2E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16578D-05C3-50E6-9A9B-26D69624B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12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6246DF8-C138-8E38-4DFF-51C4D3F82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EE8BB2-FE4B-D46C-DDC0-6EC08BD34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7AC6BE-09CD-4C4F-8EFD-B53CF9C1E7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EF77BF-B838-5E39-E183-9F1915ACBC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49D25B-B5D7-1D59-02D0-F362AA889B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33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35D11BB-5F6B-FC6F-8096-FAAD231B423C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n 11" descr="Imagen que contiene taza">
            <a:extLst>
              <a:ext uri="{FF2B5EF4-FFF2-40B4-BE49-F238E27FC236}">
                <a16:creationId xmlns:a16="http://schemas.microsoft.com/office/drawing/2014/main" id="{891D3F42-B1B4-12DD-43BD-0E1F26FAF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863" y="149357"/>
            <a:ext cx="1585203" cy="523375"/>
          </a:xfrm>
          <a:prstGeom prst="rect">
            <a:avLst/>
          </a:prstGeom>
        </p:spPr>
      </p:pic>
      <p:pic>
        <p:nvPicPr>
          <p:cNvPr id="14" name="Imagen 13" descr="Imagen que contiene taza">
            <a:extLst>
              <a:ext uri="{FF2B5EF4-FFF2-40B4-BE49-F238E27FC236}">
                <a16:creationId xmlns:a16="http://schemas.microsoft.com/office/drawing/2014/main" id="{F370BD1D-70E0-AFBE-E355-2EAFEE1CA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934" y="149357"/>
            <a:ext cx="1585203" cy="523375"/>
          </a:xfrm>
          <a:prstGeom prst="rect">
            <a:avLst/>
          </a:prstGeom>
        </p:spPr>
      </p:pic>
      <p:pic>
        <p:nvPicPr>
          <p:cNvPr id="16" name="Imagen 15" descr="Diagrama&#10;&#10;El contenido generado por IA puede ser incorrecto.">
            <a:extLst>
              <a:ext uri="{FF2B5EF4-FFF2-40B4-BE49-F238E27FC236}">
                <a16:creationId xmlns:a16="http://schemas.microsoft.com/office/drawing/2014/main" id="{3A8C2A3D-38DC-4A70-E4B9-68AB97B90C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263" y="0"/>
            <a:ext cx="786870" cy="742952"/>
          </a:xfrm>
          <a:prstGeom prst="rect">
            <a:avLst/>
          </a:prstGeom>
        </p:spPr>
      </p:pic>
      <p:pic>
        <p:nvPicPr>
          <p:cNvPr id="17" name="Imagen 16" descr="Diagrama&#10;&#10;El contenido generado por IA puede ser incorrecto.">
            <a:extLst>
              <a:ext uri="{FF2B5EF4-FFF2-40B4-BE49-F238E27FC236}">
                <a16:creationId xmlns:a16="http://schemas.microsoft.com/office/drawing/2014/main" id="{4CCA6093-B408-1A67-5A43-A2FA534691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996" y="39568"/>
            <a:ext cx="786870" cy="742952"/>
          </a:xfrm>
          <a:prstGeom prst="rect">
            <a:avLst/>
          </a:prstGeom>
        </p:spPr>
      </p:pic>
      <p:grpSp>
        <p:nvGrpSpPr>
          <p:cNvPr id="26" name="Grupo 25">
            <a:extLst>
              <a:ext uri="{FF2B5EF4-FFF2-40B4-BE49-F238E27FC236}">
                <a16:creationId xmlns:a16="http://schemas.microsoft.com/office/drawing/2014/main" id="{D54B1BB3-0235-1677-78A6-D83061E9D26A}"/>
              </a:ext>
            </a:extLst>
          </p:cNvPr>
          <p:cNvGrpSpPr/>
          <p:nvPr/>
        </p:nvGrpSpPr>
        <p:grpSpPr>
          <a:xfrm>
            <a:off x="609600" y="742951"/>
            <a:ext cx="5101431" cy="408516"/>
            <a:chOff x="609600" y="742951"/>
            <a:chExt cx="5101431" cy="408516"/>
          </a:xfrm>
        </p:grpSpPr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1F5AF12E-FCDC-89A2-7E86-884A6ED0D47A}"/>
                </a:ext>
              </a:extLst>
            </p:cNvPr>
            <p:cNvSpPr/>
            <p:nvPr/>
          </p:nvSpPr>
          <p:spPr>
            <a:xfrm>
              <a:off x="609600" y="742952"/>
              <a:ext cx="931333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2400" b="1" dirty="0">
                  <a:solidFill>
                    <a:schemeClr val="tx1"/>
                  </a:solidFill>
                </a:rPr>
                <a:t>E1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9D99754A-818A-AF5B-BD1A-C700142882AE}"/>
                </a:ext>
              </a:extLst>
            </p:cNvPr>
            <p:cNvSpPr/>
            <p:nvPr/>
          </p:nvSpPr>
          <p:spPr>
            <a:xfrm>
              <a:off x="1540933" y="742952"/>
              <a:ext cx="931333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8EA17979-B49D-77D8-5590-29BDA4A46249}"/>
                </a:ext>
              </a:extLst>
            </p:cNvPr>
            <p:cNvSpPr/>
            <p:nvPr/>
          </p:nvSpPr>
          <p:spPr>
            <a:xfrm>
              <a:off x="2510631" y="742951"/>
              <a:ext cx="3200400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dirty="0"/>
                <a:t>TREKKING / CUERDAS</a:t>
              </a:r>
              <a:endParaRPr lang="en-US" dirty="0"/>
            </a:p>
          </p:txBody>
        </p:sp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B4416B93-F4B3-F644-1206-2FC1A9A03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08574" y="828886"/>
              <a:ext cx="317208" cy="285750"/>
            </a:xfrm>
            <a:prstGeom prst="rect">
              <a:avLst/>
            </a:prstGeom>
            <a:effectLst>
              <a:outerShdw blurRad="50800" dist="50800" dir="5400000" algn="ctr" rotWithShape="0">
                <a:schemeClr val="tx1">
                  <a:lumMod val="95000"/>
                  <a:lumOff val="5000"/>
                </a:schemeClr>
              </a:outerShdw>
            </a:effectLst>
          </p:spPr>
        </p:pic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75B21DD9-04D1-8E27-0E31-D839285B7BF8}"/>
              </a:ext>
            </a:extLst>
          </p:cNvPr>
          <p:cNvGrpSpPr/>
          <p:nvPr/>
        </p:nvGrpSpPr>
        <p:grpSpPr>
          <a:xfrm>
            <a:off x="609600" y="1357607"/>
            <a:ext cx="5229726" cy="523135"/>
            <a:chOff x="609600" y="1357607"/>
            <a:chExt cx="5101431" cy="711825"/>
          </a:xfrm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1E7EC00F-A837-2062-DC1F-33E57A19EC13}"/>
                </a:ext>
              </a:extLst>
            </p:cNvPr>
            <p:cNvSpPr/>
            <p:nvPr/>
          </p:nvSpPr>
          <p:spPr>
            <a:xfrm>
              <a:off x="609600" y="1357966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DISTANCIA</a:t>
              </a:r>
              <a:endParaRPr lang="en-US" sz="1200" dirty="0"/>
            </a:p>
          </p:txBody>
        </p:sp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12972AD2-AE43-8BE6-0E3A-2CB131CA44FF}"/>
                </a:ext>
              </a:extLst>
            </p:cNvPr>
            <p:cNvSpPr/>
            <p:nvPr/>
          </p:nvSpPr>
          <p:spPr>
            <a:xfrm>
              <a:off x="609600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30km</a:t>
              </a:r>
              <a:endParaRPr lang="en-US" sz="1200" dirty="0"/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DDD32855-8C4F-9C31-572B-0D71084FD2CD}"/>
                </a:ext>
              </a:extLst>
            </p:cNvPr>
            <p:cNvSpPr/>
            <p:nvPr/>
          </p:nvSpPr>
          <p:spPr>
            <a:xfrm>
              <a:off x="1553368" y="1357966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DESNIVEL</a:t>
              </a:r>
              <a:endParaRPr lang="en-US" sz="1200" dirty="0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481E5915-192C-529A-A005-79F5953CA85F}"/>
                </a:ext>
              </a:extLst>
            </p:cNvPr>
            <p:cNvSpPr/>
            <p:nvPr/>
          </p:nvSpPr>
          <p:spPr>
            <a:xfrm>
              <a:off x="1553368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+190/ -190</a:t>
              </a:r>
              <a:endParaRPr lang="en-US" sz="1200" dirty="0"/>
            </a:p>
          </p:txBody>
        </p:sp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F5B37E2C-7C67-45DD-BFFB-EE18D40DEE99}"/>
                </a:ext>
              </a:extLst>
            </p:cNvPr>
            <p:cNvSpPr/>
            <p:nvPr/>
          </p:nvSpPr>
          <p:spPr>
            <a:xfrm>
              <a:off x="2510631" y="1357607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TIEMPO</a:t>
              </a:r>
              <a:endParaRPr lang="en-US" sz="1200" dirty="0"/>
            </a:p>
          </p:txBody>
        </p:sp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CCE5B8C6-AD2E-C96B-089C-E98A5FE93A81}"/>
                </a:ext>
              </a:extLst>
            </p:cNvPr>
            <p:cNvSpPr/>
            <p:nvPr/>
          </p:nvSpPr>
          <p:spPr>
            <a:xfrm>
              <a:off x="2514265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8h – 12h</a:t>
              </a:r>
              <a:endParaRPr lang="en-US" sz="1200" dirty="0"/>
            </a:p>
          </p:txBody>
        </p:sp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A14E878F-6424-B36B-580A-9601EA45F7FD}"/>
                </a:ext>
              </a:extLst>
            </p:cNvPr>
            <p:cNvSpPr/>
            <p:nvPr/>
          </p:nvSpPr>
          <p:spPr>
            <a:xfrm>
              <a:off x="3480329" y="1357607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CPS</a:t>
              </a:r>
              <a:endParaRPr lang="en-US" sz="1200" dirty="0"/>
            </a:p>
          </p:txBody>
        </p:sp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C65844C5-4EDD-F0A3-93C9-0FA03F0031EA}"/>
                </a:ext>
              </a:extLst>
            </p:cNvPr>
            <p:cNvSpPr/>
            <p:nvPr/>
          </p:nvSpPr>
          <p:spPr>
            <a:xfrm>
              <a:off x="3480329" y="1656794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14</a:t>
              </a:r>
              <a:endParaRPr lang="en-US" sz="1200" dirty="0"/>
            </a:p>
          </p:txBody>
        </p:sp>
        <p:sp>
          <p:nvSpPr>
            <p:cNvPr id="34" name="Rectángulo 33">
              <a:extLst>
                <a:ext uri="{FF2B5EF4-FFF2-40B4-BE49-F238E27FC236}">
                  <a16:creationId xmlns:a16="http://schemas.microsoft.com/office/drawing/2014/main" id="{521B6699-8D27-5C09-429A-4F12A5592027}"/>
                </a:ext>
              </a:extLst>
            </p:cNvPr>
            <p:cNvSpPr/>
            <p:nvPr/>
          </p:nvSpPr>
          <p:spPr>
            <a:xfrm>
              <a:off x="4446393" y="1357607"/>
              <a:ext cx="1264638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MAPAS</a:t>
              </a:r>
              <a:endParaRPr lang="en-US" sz="1200" dirty="0"/>
            </a:p>
          </p:txBody>
        </p:sp>
        <p:sp>
          <p:nvSpPr>
            <p:cNvPr id="35" name="Rectángulo 34">
              <a:extLst>
                <a:ext uri="{FF2B5EF4-FFF2-40B4-BE49-F238E27FC236}">
                  <a16:creationId xmlns:a16="http://schemas.microsoft.com/office/drawing/2014/main" id="{A19F32B4-C4E8-C1CB-17C3-2D6EF484A196}"/>
                </a:ext>
              </a:extLst>
            </p:cNvPr>
            <p:cNvSpPr/>
            <p:nvPr/>
          </p:nvSpPr>
          <p:spPr>
            <a:xfrm>
              <a:off x="4446393" y="1656794"/>
              <a:ext cx="1264638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1        1:20.000</a:t>
              </a:r>
              <a:endParaRPr lang="en-US" sz="1200" dirty="0"/>
            </a:p>
          </p:txBody>
        </p:sp>
      </p:grpSp>
      <p:pic>
        <p:nvPicPr>
          <p:cNvPr id="123" name="Imagen 122">
            <a:extLst>
              <a:ext uri="{FF2B5EF4-FFF2-40B4-BE49-F238E27FC236}">
                <a16:creationId xmlns:a16="http://schemas.microsoft.com/office/drawing/2014/main" id="{B36A7EEA-BA9D-909D-35FA-39EE4641E91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00198" y="800773"/>
            <a:ext cx="297651" cy="320329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lumMod val="95000"/>
                <a:lumOff val="5000"/>
              </a:schemeClr>
            </a:outerShdw>
          </a:effectLst>
        </p:spPr>
      </p:pic>
      <p:grpSp>
        <p:nvGrpSpPr>
          <p:cNvPr id="42" name="Grupo 41">
            <a:extLst>
              <a:ext uri="{FF2B5EF4-FFF2-40B4-BE49-F238E27FC236}">
                <a16:creationId xmlns:a16="http://schemas.microsoft.com/office/drawing/2014/main" id="{AC26576A-5A85-E5DE-D1CA-F48ED9DB3556}"/>
              </a:ext>
            </a:extLst>
          </p:cNvPr>
          <p:cNvGrpSpPr/>
          <p:nvPr/>
        </p:nvGrpSpPr>
        <p:grpSpPr>
          <a:xfrm>
            <a:off x="609777" y="1964007"/>
            <a:ext cx="5213175" cy="159619"/>
            <a:chOff x="609600" y="2207003"/>
            <a:chExt cx="5101431" cy="299187"/>
          </a:xfrm>
        </p:grpSpPr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id="{04903400-951A-4077-E207-E42177E5F2E3}"/>
                </a:ext>
              </a:extLst>
            </p:cNvPr>
            <p:cNvSpPr/>
            <p:nvPr/>
          </p:nvSpPr>
          <p:spPr>
            <a:xfrm>
              <a:off x="609600" y="2207003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Salida </a:t>
              </a:r>
              <a:endParaRPr lang="en-US" sz="1000" dirty="0"/>
            </a:p>
          </p:txBody>
        </p:sp>
        <p:sp>
          <p:nvSpPr>
            <p:cNvPr id="40" name="Rectángulo 39">
              <a:extLst>
                <a:ext uri="{FF2B5EF4-FFF2-40B4-BE49-F238E27FC236}">
                  <a16:creationId xmlns:a16="http://schemas.microsoft.com/office/drawing/2014/main" id="{713809BC-446B-30FA-294F-C1B2F377BCAB}"/>
                </a:ext>
              </a:extLst>
            </p:cNvPr>
            <p:cNvSpPr/>
            <p:nvPr/>
          </p:nvSpPr>
          <p:spPr>
            <a:xfrm>
              <a:off x="1553367" y="2207009"/>
              <a:ext cx="2893026" cy="293241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QUINTA MANDU`ARA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Rectángulo 40">
              <a:extLst>
                <a:ext uri="{FF2B5EF4-FFF2-40B4-BE49-F238E27FC236}">
                  <a16:creationId xmlns:a16="http://schemas.microsoft.com/office/drawing/2014/main" id="{21118A50-FF99-DFF8-D098-D543CCA65686}"/>
                </a:ext>
              </a:extLst>
            </p:cNvPr>
            <p:cNvSpPr/>
            <p:nvPr/>
          </p:nvSpPr>
          <p:spPr>
            <a:xfrm>
              <a:off x="4458827" y="2207012"/>
              <a:ext cx="1252204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87" name="Grupo 86">
            <a:extLst>
              <a:ext uri="{FF2B5EF4-FFF2-40B4-BE49-F238E27FC236}">
                <a16:creationId xmlns:a16="http://schemas.microsoft.com/office/drawing/2014/main" id="{44825784-26F0-422C-B002-6F5BB82E4C0A}"/>
              </a:ext>
            </a:extLst>
          </p:cNvPr>
          <p:cNvGrpSpPr/>
          <p:nvPr/>
        </p:nvGrpSpPr>
        <p:grpSpPr>
          <a:xfrm>
            <a:off x="609600" y="2173174"/>
            <a:ext cx="5213352" cy="209581"/>
            <a:chOff x="617426" y="2277622"/>
            <a:chExt cx="5093605" cy="299188"/>
          </a:xfrm>
        </p:grpSpPr>
        <p:sp>
          <p:nvSpPr>
            <p:cNvPr id="88" name="Rectángulo 87">
              <a:extLst>
                <a:ext uri="{FF2B5EF4-FFF2-40B4-BE49-F238E27FC236}">
                  <a16:creationId xmlns:a16="http://schemas.microsoft.com/office/drawing/2014/main" id="{8293EDE5-3D8F-7663-56E2-92A63EE81C7A}"/>
                </a:ext>
              </a:extLst>
            </p:cNvPr>
            <p:cNvSpPr/>
            <p:nvPr/>
          </p:nvSpPr>
          <p:spPr>
            <a:xfrm>
              <a:off x="617426" y="2277622"/>
              <a:ext cx="931333" cy="299188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PCV1</a:t>
              </a:r>
              <a:endParaRPr lang="en-US" sz="1000" dirty="0"/>
            </a:p>
          </p:txBody>
        </p:sp>
        <p:sp>
          <p:nvSpPr>
            <p:cNvPr id="89" name="Rectángulo 88">
              <a:extLst>
                <a:ext uri="{FF2B5EF4-FFF2-40B4-BE49-F238E27FC236}">
                  <a16:creationId xmlns:a16="http://schemas.microsoft.com/office/drawing/2014/main" id="{5B48CD4B-7AF5-3B34-6444-73FA443ACB6B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1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0" name="Rectángulo 89">
              <a:extLst>
                <a:ext uri="{FF2B5EF4-FFF2-40B4-BE49-F238E27FC236}">
                  <a16:creationId xmlns:a16="http://schemas.microsoft.com/office/drawing/2014/main" id="{330E9FCB-3D42-3A7F-F74A-3A5747F626C6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91" name="Grupo 90">
            <a:extLst>
              <a:ext uri="{FF2B5EF4-FFF2-40B4-BE49-F238E27FC236}">
                <a16:creationId xmlns:a16="http://schemas.microsoft.com/office/drawing/2014/main" id="{0FDE2DE0-1CF2-3765-25E0-4B1C2094FC7F}"/>
              </a:ext>
            </a:extLst>
          </p:cNvPr>
          <p:cNvGrpSpPr/>
          <p:nvPr/>
        </p:nvGrpSpPr>
        <p:grpSpPr>
          <a:xfrm>
            <a:off x="609777" y="2360765"/>
            <a:ext cx="5213175" cy="159620"/>
            <a:chOff x="609600" y="2281518"/>
            <a:chExt cx="5101431" cy="299187"/>
          </a:xfrm>
        </p:grpSpPr>
        <p:sp>
          <p:nvSpPr>
            <p:cNvPr id="92" name="Rectángulo 91">
              <a:extLst>
                <a:ext uri="{FF2B5EF4-FFF2-40B4-BE49-F238E27FC236}">
                  <a16:creationId xmlns:a16="http://schemas.microsoft.com/office/drawing/2014/main" id="{E1A033A5-43F5-452C-16F8-A629BDBE84C1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PCV2</a:t>
              </a:r>
              <a:endParaRPr lang="en-US" sz="1000" dirty="0"/>
            </a:p>
          </p:txBody>
        </p:sp>
        <p:sp>
          <p:nvSpPr>
            <p:cNvPr id="93" name="Rectángulo 92">
              <a:extLst>
                <a:ext uri="{FF2B5EF4-FFF2-40B4-BE49-F238E27FC236}">
                  <a16:creationId xmlns:a16="http://schemas.microsoft.com/office/drawing/2014/main" id="{D6FA386B-4EA0-78B7-808D-1DE9A7C77BC1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2 /sobre arroyo 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4" name="Rectángulo 93">
              <a:extLst>
                <a:ext uri="{FF2B5EF4-FFF2-40B4-BE49-F238E27FC236}">
                  <a16:creationId xmlns:a16="http://schemas.microsoft.com/office/drawing/2014/main" id="{F847B158-B994-8A49-49EF-D6C080D85C78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95" name="Grupo 94">
            <a:extLst>
              <a:ext uri="{FF2B5EF4-FFF2-40B4-BE49-F238E27FC236}">
                <a16:creationId xmlns:a16="http://schemas.microsoft.com/office/drawing/2014/main" id="{035A3C4B-62F4-B417-D59C-76F2EA396455}"/>
              </a:ext>
            </a:extLst>
          </p:cNvPr>
          <p:cNvGrpSpPr/>
          <p:nvPr/>
        </p:nvGrpSpPr>
        <p:grpSpPr>
          <a:xfrm>
            <a:off x="609777" y="2531146"/>
            <a:ext cx="5213175" cy="159620"/>
            <a:chOff x="609600" y="2281518"/>
            <a:chExt cx="5101431" cy="299187"/>
          </a:xfrm>
        </p:grpSpPr>
        <p:sp>
          <p:nvSpPr>
            <p:cNvPr id="96" name="Rectángulo 95">
              <a:extLst>
                <a:ext uri="{FF2B5EF4-FFF2-40B4-BE49-F238E27FC236}">
                  <a16:creationId xmlns:a16="http://schemas.microsoft.com/office/drawing/2014/main" id="{1B9150D1-B0ED-58DC-2073-FFB017B3B2B8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PCV3</a:t>
              </a:r>
              <a:endParaRPr lang="en-US" sz="1000" dirty="0"/>
            </a:p>
          </p:txBody>
        </p:sp>
        <p:sp>
          <p:nvSpPr>
            <p:cNvPr id="97" name="Rectángulo 96">
              <a:extLst>
                <a:ext uri="{FF2B5EF4-FFF2-40B4-BE49-F238E27FC236}">
                  <a16:creationId xmlns:a16="http://schemas.microsoft.com/office/drawing/2014/main" id="{403F3D40-1455-5E5A-6763-3BA90D2C0D9E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3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8" name="Rectángulo 97">
              <a:extLst>
                <a:ext uri="{FF2B5EF4-FFF2-40B4-BE49-F238E27FC236}">
                  <a16:creationId xmlns:a16="http://schemas.microsoft.com/office/drawing/2014/main" id="{902BC4C4-17F5-2FE5-CD77-632DC3502AD5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99" name="Grupo 98">
            <a:extLst>
              <a:ext uri="{FF2B5EF4-FFF2-40B4-BE49-F238E27FC236}">
                <a16:creationId xmlns:a16="http://schemas.microsoft.com/office/drawing/2014/main" id="{8D700554-00C0-728C-DE84-ADAD5DEC108C}"/>
              </a:ext>
            </a:extLst>
          </p:cNvPr>
          <p:cNvGrpSpPr/>
          <p:nvPr/>
        </p:nvGrpSpPr>
        <p:grpSpPr>
          <a:xfrm>
            <a:off x="609777" y="2692439"/>
            <a:ext cx="5213175" cy="159620"/>
            <a:chOff x="609600" y="2281518"/>
            <a:chExt cx="5101431" cy="299187"/>
          </a:xfrm>
        </p:grpSpPr>
        <p:sp>
          <p:nvSpPr>
            <p:cNvPr id="100" name="Rectángulo 99">
              <a:extLst>
                <a:ext uri="{FF2B5EF4-FFF2-40B4-BE49-F238E27FC236}">
                  <a16:creationId xmlns:a16="http://schemas.microsoft.com/office/drawing/2014/main" id="{2D2FF263-26C9-2A7D-122D-600A7FFA0338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PCV4</a:t>
              </a:r>
              <a:endParaRPr lang="en-US" sz="1000" dirty="0"/>
            </a:p>
          </p:txBody>
        </p:sp>
        <p:sp>
          <p:nvSpPr>
            <p:cNvPr id="101" name="Rectángulo 100">
              <a:extLst>
                <a:ext uri="{FF2B5EF4-FFF2-40B4-BE49-F238E27FC236}">
                  <a16:creationId xmlns:a16="http://schemas.microsoft.com/office/drawing/2014/main" id="{4A06802C-AA89-E260-0DAC-B4EABB288083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4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2" name="Rectángulo 101">
              <a:extLst>
                <a:ext uri="{FF2B5EF4-FFF2-40B4-BE49-F238E27FC236}">
                  <a16:creationId xmlns:a16="http://schemas.microsoft.com/office/drawing/2014/main" id="{191FB83C-4745-D8E3-0C8B-692EC0E9A38F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194" name="Grupo 193">
            <a:extLst>
              <a:ext uri="{FF2B5EF4-FFF2-40B4-BE49-F238E27FC236}">
                <a16:creationId xmlns:a16="http://schemas.microsoft.com/office/drawing/2014/main" id="{4DDE6771-658F-39BD-F036-682DC255A0F4}"/>
              </a:ext>
            </a:extLst>
          </p:cNvPr>
          <p:cNvGrpSpPr/>
          <p:nvPr/>
        </p:nvGrpSpPr>
        <p:grpSpPr>
          <a:xfrm>
            <a:off x="6688840" y="767503"/>
            <a:ext cx="5221262" cy="408516"/>
            <a:chOff x="609600" y="742951"/>
            <a:chExt cx="5101431" cy="408516"/>
          </a:xfrm>
        </p:grpSpPr>
        <p:sp>
          <p:nvSpPr>
            <p:cNvPr id="195" name="Rectángulo 194">
              <a:extLst>
                <a:ext uri="{FF2B5EF4-FFF2-40B4-BE49-F238E27FC236}">
                  <a16:creationId xmlns:a16="http://schemas.microsoft.com/office/drawing/2014/main" id="{C7BC359A-6626-86AD-2A2F-6E72A2B665A7}"/>
                </a:ext>
              </a:extLst>
            </p:cNvPr>
            <p:cNvSpPr/>
            <p:nvPr/>
          </p:nvSpPr>
          <p:spPr>
            <a:xfrm>
              <a:off x="609600" y="742952"/>
              <a:ext cx="931333" cy="408515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2400" b="1" dirty="0">
                  <a:solidFill>
                    <a:schemeClr val="tx1"/>
                  </a:solidFill>
                </a:rPr>
                <a:t>E2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96" name="Rectángulo 195">
              <a:extLst>
                <a:ext uri="{FF2B5EF4-FFF2-40B4-BE49-F238E27FC236}">
                  <a16:creationId xmlns:a16="http://schemas.microsoft.com/office/drawing/2014/main" id="{7D66D934-E386-5163-87B8-BEBD64DC652A}"/>
                </a:ext>
              </a:extLst>
            </p:cNvPr>
            <p:cNvSpPr/>
            <p:nvPr/>
          </p:nvSpPr>
          <p:spPr>
            <a:xfrm>
              <a:off x="1540933" y="742952"/>
              <a:ext cx="931333" cy="408515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ángulo 196">
              <a:extLst>
                <a:ext uri="{FF2B5EF4-FFF2-40B4-BE49-F238E27FC236}">
                  <a16:creationId xmlns:a16="http://schemas.microsoft.com/office/drawing/2014/main" id="{CCBC3182-65C9-0A39-B8A2-5637F0B47041}"/>
                </a:ext>
              </a:extLst>
            </p:cNvPr>
            <p:cNvSpPr/>
            <p:nvPr/>
          </p:nvSpPr>
          <p:spPr>
            <a:xfrm>
              <a:off x="2510631" y="742951"/>
              <a:ext cx="3200400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dirty="0"/>
                <a:t>MTB</a:t>
              </a:r>
              <a:endParaRPr lang="en-US" dirty="0"/>
            </a:p>
          </p:txBody>
        </p:sp>
      </p:grpSp>
      <p:pic>
        <p:nvPicPr>
          <p:cNvPr id="199" name="Imagen 198">
            <a:extLst>
              <a:ext uri="{FF2B5EF4-FFF2-40B4-BE49-F238E27FC236}">
                <a16:creationId xmlns:a16="http://schemas.microsoft.com/office/drawing/2014/main" id="{9CD88331-6576-CD95-CE13-D83541D9F3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8183" y="828886"/>
            <a:ext cx="355313" cy="30022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</p:pic>
      <p:grpSp>
        <p:nvGrpSpPr>
          <p:cNvPr id="200" name="Grupo 199">
            <a:extLst>
              <a:ext uri="{FF2B5EF4-FFF2-40B4-BE49-F238E27FC236}">
                <a16:creationId xmlns:a16="http://schemas.microsoft.com/office/drawing/2014/main" id="{7A3C6E6E-8C8E-F5A4-E528-45255DB6CFAA}"/>
              </a:ext>
            </a:extLst>
          </p:cNvPr>
          <p:cNvGrpSpPr/>
          <p:nvPr/>
        </p:nvGrpSpPr>
        <p:grpSpPr>
          <a:xfrm>
            <a:off x="6688840" y="1243307"/>
            <a:ext cx="5229726" cy="523135"/>
            <a:chOff x="609600" y="1357607"/>
            <a:chExt cx="5101431" cy="711825"/>
          </a:xfrm>
        </p:grpSpPr>
        <p:sp>
          <p:nvSpPr>
            <p:cNvPr id="201" name="Rectángulo 200">
              <a:extLst>
                <a:ext uri="{FF2B5EF4-FFF2-40B4-BE49-F238E27FC236}">
                  <a16:creationId xmlns:a16="http://schemas.microsoft.com/office/drawing/2014/main" id="{C17AF12D-57D7-6FB0-09D8-CA431130912E}"/>
                </a:ext>
              </a:extLst>
            </p:cNvPr>
            <p:cNvSpPr/>
            <p:nvPr/>
          </p:nvSpPr>
          <p:spPr>
            <a:xfrm>
              <a:off x="609600" y="1357966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DISTANCIA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2" name="Rectángulo 201">
              <a:extLst>
                <a:ext uri="{FF2B5EF4-FFF2-40B4-BE49-F238E27FC236}">
                  <a16:creationId xmlns:a16="http://schemas.microsoft.com/office/drawing/2014/main" id="{F012F7F8-3F71-A40A-FA90-F0783889E68B}"/>
                </a:ext>
              </a:extLst>
            </p:cNvPr>
            <p:cNvSpPr/>
            <p:nvPr/>
          </p:nvSpPr>
          <p:spPr>
            <a:xfrm>
              <a:off x="609600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18km</a:t>
              </a:r>
              <a:endParaRPr lang="en-US" sz="1200" dirty="0"/>
            </a:p>
          </p:txBody>
        </p:sp>
        <p:sp>
          <p:nvSpPr>
            <p:cNvPr id="203" name="Rectángulo 202">
              <a:extLst>
                <a:ext uri="{FF2B5EF4-FFF2-40B4-BE49-F238E27FC236}">
                  <a16:creationId xmlns:a16="http://schemas.microsoft.com/office/drawing/2014/main" id="{4D940740-F0AF-803B-2169-71275992090E}"/>
                </a:ext>
              </a:extLst>
            </p:cNvPr>
            <p:cNvSpPr/>
            <p:nvPr/>
          </p:nvSpPr>
          <p:spPr>
            <a:xfrm>
              <a:off x="1553368" y="1357966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DESNIVEL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4" name="Rectángulo 203">
              <a:extLst>
                <a:ext uri="{FF2B5EF4-FFF2-40B4-BE49-F238E27FC236}">
                  <a16:creationId xmlns:a16="http://schemas.microsoft.com/office/drawing/2014/main" id="{37A81107-A9D3-CA4B-0212-0F1A57F236C6}"/>
                </a:ext>
              </a:extLst>
            </p:cNvPr>
            <p:cNvSpPr/>
            <p:nvPr/>
          </p:nvSpPr>
          <p:spPr>
            <a:xfrm>
              <a:off x="1553368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+140</a:t>
              </a:r>
              <a:endParaRPr lang="en-US" sz="1200" dirty="0"/>
            </a:p>
          </p:txBody>
        </p:sp>
        <p:sp>
          <p:nvSpPr>
            <p:cNvPr id="205" name="Rectángulo 204">
              <a:extLst>
                <a:ext uri="{FF2B5EF4-FFF2-40B4-BE49-F238E27FC236}">
                  <a16:creationId xmlns:a16="http://schemas.microsoft.com/office/drawing/2014/main" id="{1C0C7DBA-2ECD-B27B-6BAD-615C575CD19A}"/>
                </a:ext>
              </a:extLst>
            </p:cNvPr>
            <p:cNvSpPr/>
            <p:nvPr/>
          </p:nvSpPr>
          <p:spPr>
            <a:xfrm>
              <a:off x="2510631" y="1357607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TIEMPO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6" name="Rectángulo 205">
              <a:extLst>
                <a:ext uri="{FF2B5EF4-FFF2-40B4-BE49-F238E27FC236}">
                  <a16:creationId xmlns:a16="http://schemas.microsoft.com/office/drawing/2014/main" id="{A422554D-1671-D7F6-466F-23F2398A55B5}"/>
                </a:ext>
              </a:extLst>
            </p:cNvPr>
            <p:cNvSpPr/>
            <p:nvPr/>
          </p:nvSpPr>
          <p:spPr>
            <a:xfrm>
              <a:off x="2514265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3h – 5h</a:t>
              </a:r>
              <a:endParaRPr lang="en-US" sz="1200" dirty="0"/>
            </a:p>
          </p:txBody>
        </p:sp>
        <p:sp>
          <p:nvSpPr>
            <p:cNvPr id="207" name="Rectángulo 206">
              <a:extLst>
                <a:ext uri="{FF2B5EF4-FFF2-40B4-BE49-F238E27FC236}">
                  <a16:creationId xmlns:a16="http://schemas.microsoft.com/office/drawing/2014/main" id="{5EE55D96-AA52-F22E-1980-3458E61E39B4}"/>
                </a:ext>
              </a:extLst>
            </p:cNvPr>
            <p:cNvSpPr/>
            <p:nvPr/>
          </p:nvSpPr>
          <p:spPr>
            <a:xfrm>
              <a:off x="3480329" y="1357607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CPS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8" name="Rectángulo 207">
              <a:extLst>
                <a:ext uri="{FF2B5EF4-FFF2-40B4-BE49-F238E27FC236}">
                  <a16:creationId xmlns:a16="http://schemas.microsoft.com/office/drawing/2014/main" id="{88850637-6015-4326-164A-53F21C0C8C83}"/>
                </a:ext>
              </a:extLst>
            </p:cNvPr>
            <p:cNvSpPr/>
            <p:nvPr/>
          </p:nvSpPr>
          <p:spPr>
            <a:xfrm>
              <a:off x="3480329" y="1656794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4</a:t>
              </a:r>
              <a:endParaRPr lang="en-US" sz="1200" dirty="0"/>
            </a:p>
          </p:txBody>
        </p:sp>
        <p:sp>
          <p:nvSpPr>
            <p:cNvPr id="209" name="Rectángulo 208">
              <a:extLst>
                <a:ext uri="{FF2B5EF4-FFF2-40B4-BE49-F238E27FC236}">
                  <a16:creationId xmlns:a16="http://schemas.microsoft.com/office/drawing/2014/main" id="{9679380F-1A11-2F05-2567-9C385275051B}"/>
                </a:ext>
              </a:extLst>
            </p:cNvPr>
            <p:cNvSpPr/>
            <p:nvPr/>
          </p:nvSpPr>
          <p:spPr>
            <a:xfrm>
              <a:off x="4446393" y="1357607"/>
              <a:ext cx="1264638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MAPAS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10" name="Rectángulo 209">
              <a:extLst>
                <a:ext uri="{FF2B5EF4-FFF2-40B4-BE49-F238E27FC236}">
                  <a16:creationId xmlns:a16="http://schemas.microsoft.com/office/drawing/2014/main" id="{87F11027-257D-E05A-4CFC-D21004F32C69}"/>
                </a:ext>
              </a:extLst>
            </p:cNvPr>
            <p:cNvSpPr/>
            <p:nvPr/>
          </p:nvSpPr>
          <p:spPr>
            <a:xfrm>
              <a:off x="4446393" y="1656794"/>
              <a:ext cx="1264638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2         1:35.000</a:t>
              </a:r>
              <a:endParaRPr lang="en-US" sz="1200" dirty="0"/>
            </a:p>
          </p:txBody>
        </p:sp>
      </p:grpSp>
      <p:grpSp>
        <p:nvGrpSpPr>
          <p:cNvPr id="211" name="Grupo 210">
            <a:extLst>
              <a:ext uri="{FF2B5EF4-FFF2-40B4-BE49-F238E27FC236}">
                <a16:creationId xmlns:a16="http://schemas.microsoft.com/office/drawing/2014/main" id="{A6EB3F95-00DC-79BE-925D-34B9CF9887CA}"/>
              </a:ext>
            </a:extLst>
          </p:cNvPr>
          <p:cNvGrpSpPr/>
          <p:nvPr/>
        </p:nvGrpSpPr>
        <p:grpSpPr>
          <a:xfrm>
            <a:off x="6697027" y="1825159"/>
            <a:ext cx="5221540" cy="1119998"/>
            <a:chOff x="609600" y="2224044"/>
            <a:chExt cx="5108807" cy="1619200"/>
          </a:xfrm>
        </p:grpSpPr>
        <p:grpSp>
          <p:nvGrpSpPr>
            <p:cNvPr id="212" name="Grupo 211">
              <a:extLst>
                <a:ext uri="{FF2B5EF4-FFF2-40B4-BE49-F238E27FC236}">
                  <a16:creationId xmlns:a16="http://schemas.microsoft.com/office/drawing/2014/main" id="{31FA5A49-6429-36F5-D159-0FB3656F6BC1}"/>
                </a:ext>
              </a:extLst>
            </p:cNvPr>
            <p:cNvGrpSpPr/>
            <p:nvPr/>
          </p:nvGrpSpPr>
          <p:grpSpPr>
            <a:xfrm>
              <a:off x="609600" y="2224044"/>
              <a:ext cx="5100623" cy="230765"/>
              <a:chOff x="609600" y="2207003"/>
              <a:chExt cx="5101431" cy="299187"/>
            </a:xfrm>
          </p:grpSpPr>
          <p:sp>
            <p:nvSpPr>
              <p:cNvPr id="261" name="Rectángulo 260">
                <a:extLst>
                  <a:ext uri="{FF2B5EF4-FFF2-40B4-BE49-F238E27FC236}">
                    <a16:creationId xmlns:a16="http://schemas.microsoft.com/office/drawing/2014/main" id="{85BEB645-0983-405A-8397-F4B5CC16E67C}"/>
                  </a:ext>
                </a:extLst>
              </p:cNvPr>
              <p:cNvSpPr/>
              <p:nvPr/>
            </p:nvSpPr>
            <p:spPr>
              <a:xfrm>
                <a:off x="609600" y="2207003"/>
                <a:ext cx="931333" cy="299187"/>
              </a:xfrm>
              <a:prstGeom prst="rect">
                <a:avLst/>
              </a:prstGeom>
              <a:solidFill>
                <a:srgbClr val="FFC000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b="1" dirty="0">
                    <a:solidFill>
                      <a:schemeClr val="tx1"/>
                    </a:solidFill>
                  </a:rPr>
                  <a:t>Salida T1</a:t>
                </a:r>
                <a:endParaRPr 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2" name="Rectángulo 261">
                <a:extLst>
                  <a:ext uri="{FF2B5EF4-FFF2-40B4-BE49-F238E27FC236}">
                    <a16:creationId xmlns:a16="http://schemas.microsoft.com/office/drawing/2014/main" id="{A5DFEAC6-5651-0B14-529E-1DB73F77D609}"/>
                  </a:ext>
                </a:extLst>
              </p:cNvPr>
              <p:cNvSpPr/>
              <p:nvPr/>
            </p:nvSpPr>
            <p:spPr>
              <a:xfrm>
                <a:off x="1553367" y="2207003"/>
                <a:ext cx="2893026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QUINTA MANDU`ARA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3" name="Rectángulo 262">
                <a:extLst>
                  <a:ext uri="{FF2B5EF4-FFF2-40B4-BE49-F238E27FC236}">
                    <a16:creationId xmlns:a16="http://schemas.microsoft.com/office/drawing/2014/main" id="{CCDF0761-53FB-E468-82C3-F9B49F6B059B}"/>
                  </a:ext>
                </a:extLst>
              </p:cNvPr>
              <p:cNvSpPr/>
              <p:nvPr/>
            </p:nvSpPr>
            <p:spPr>
              <a:xfrm>
                <a:off x="4458827" y="2207003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213" name="Grupo 212">
              <a:extLst>
                <a:ext uri="{FF2B5EF4-FFF2-40B4-BE49-F238E27FC236}">
                  <a16:creationId xmlns:a16="http://schemas.microsoft.com/office/drawing/2014/main" id="{303F0929-10EA-BBA3-FFE6-09037048AB49}"/>
                </a:ext>
              </a:extLst>
            </p:cNvPr>
            <p:cNvGrpSpPr/>
            <p:nvPr/>
          </p:nvGrpSpPr>
          <p:grpSpPr>
            <a:xfrm>
              <a:off x="610909" y="2530369"/>
              <a:ext cx="5099314" cy="302992"/>
              <a:chOff x="618906" y="2281518"/>
              <a:chExt cx="5092125" cy="299187"/>
            </a:xfrm>
          </p:grpSpPr>
          <p:sp>
            <p:nvSpPr>
              <p:cNvPr id="258" name="Rectángulo 257">
                <a:extLst>
                  <a:ext uri="{FF2B5EF4-FFF2-40B4-BE49-F238E27FC236}">
                    <a16:creationId xmlns:a16="http://schemas.microsoft.com/office/drawing/2014/main" id="{8C5F540B-4F3E-5426-B506-F39E0B7173C6}"/>
                  </a:ext>
                </a:extLst>
              </p:cNvPr>
              <p:cNvSpPr/>
              <p:nvPr/>
            </p:nvSpPr>
            <p:spPr>
              <a:xfrm>
                <a:off x="618906" y="2281518"/>
                <a:ext cx="931333" cy="299187"/>
              </a:xfrm>
              <a:prstGeom prst="rect">
                <a:avLst/>
              </a:prstGeom>
              <a:solidFill>
                <a:srgbClr val="FFC000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b="1" dirty="0">
                    <a:solidFill>
                      <a:schemeClr val="tx1"/>
                    </a:solidFill>
                  </a:rPr>
                  <a:t>PCV15</a:t>
                </a:r>
                <a:endParaRPr 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9" name="Rectángulo 258">
                <a:extLst>
                  <a:ext uri="{FF2B5EF4-FFF2-40B4-BE49-F238E27FC236}">
                    <a16:creationId xmlns:a16="http://schemas.microsoft.com/office/drawing/2014/main" id="{A3E6261C-F011-5C25-1F5D-87EA3CDA1E8E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15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0" name="Rectángulo 259">
                <a:extLst>
                  <a:ext uri="{FF2B5EF4-FFF2-40B4-BE49-F238E27FC236}">
                    <a16:creationId xmlns:a16="http://schemas.microsoft.com/office/drawing/2014/main" id="{E64AF4DE-A0C4-1798-BCFD-39D439FF4C6D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214" name="Grupo 213">
              <a:extLst>
                <a:ext uri="{FF2B5EF4-FFF2-40B4-BE49-F238E27FC236}">
                  <a16:creationId xmlns:a16="http://schemas.microsoft.com/office/drawing/2014/main" id="{3B648BF4-AC65-88D3-94E6-46FB994BE1F3}"/>
                </a:ext>
              </a:extLst>
            </p:cNvPr>
            <p:cNvGrpSpPr/>
            <p:nvPr/>
          </p:nvGrpSpPr>
          <p:grpSpPr>
            <a:xfrm>
              <a:off x="609600" y="2797635"/>
              <a:ext cx="5100623" cy="230765"/>
              <a:chOff x="609600" y="2281518"/>
              <a:chExt cx="5101431" cy="299187"/>
            </a:xfrm>
          </p:grpSpPr>
          <p:sp>
            <p:nvSpPr>
              <p:cNvPr id="255" name="Rectángulo 254">
                <a:extLst>
                  <a:ext uri="{FF2B5EF4-FFF2-40B4-BE49-F238E27FC236}">
                    <a16:creationId xmlns:a16="http://schemas.microsoft.com/office/drawing/2014/main" id="{9AF614FF-108C-0C35-780B-53B2EB739FAC}"/>
                  </a:ext>
                </a:extLst>
              </p:cNvPr>
              <p:cNvSpPr/>
              <p:nvPr/>
            </p:nvSpPr>
            <p:spPr>
              <a:xfrm>
                <a:off x="609600" y="2281518"/>
                <a:ext cx="931333" cy="299187"/>
              </a:xfrm>
              <a:prstGeom prst="rect">
                <a:avLst/>
              </a:prstGeom>
              <a:solidFill>
                <a:srgbClr val="FFC000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b="1" dirty="0">
                    <a:solidFill>
                      <a:schemeClr val="tx1"/>
                    </a:solidFill>
                  </a:rPr>
                  <a:t>PCV16</a:t>
                </a:r>
                <a:endParaRPr 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6" name="Rectángulo 255">
                <a:extLst>
                  <a:ext uri="{FF2B5EF4-FFF2-40B4-BE49-F238E27FC236}">
                    <a16:creationId xmlns:a16="http://schemas.microsoft.com/office/drawing/2014/main" id="{7653A234-2D8A-3607-F6F2-531E07F40482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16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7" name="Rectángulo 256">
                <a:extLst>
                  <a:ext uri="{FF2B5EF4-FFF2-40B4-BE49-F238E27FC236}">
                    <a16:creationId xmlns:a16="http://schemas.microsoft.com/office/drawing/2014/main" id="{E8B86146-64F3-4409-D908-6315E38A3490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215" name="Grupo 214">
              <a:extLst>
                <a:ext uri="{FF2B5EF4-FFF2-40B4-BE49-F238E27FC236}">
                  <a16:creationId xmlns:a16="http://schemas.microsoft.com/office/drawing/2014/main" id="{3FC15001-6393-5034-0328-8F09DFE4D76F}"/>
                </a:ext>
              </a:extLst>
            </p:cNvPr>
            <p:cNvGrpSpPr/>
            <p:nvPr/>
          </p:nvGrpSpPr>
          <p:grpSpPr>
            <a:xfrm>
              <a:off x="609600" y="3043957"/>
              <a:ext cx="5100623" cy="230765"/>
              <a:chOff x="609600" y="2281518"/>
              <a:chExt cx="5101431" cy="299187"/>
            </a:xfrm>
          </p:grpSpPr>
          <p:sp>
            <p:nvSpPr>
              <p:cNvPr id="252" name="Rectángulo 251">
                <a:extLst>
                  <a:ext uri="{FF2B5EF4-FFF2-40B4-BE49-F238E27FC236}">
                    <a16:creationId xmlns:a16="http://schemas.microsoft.com/office/drawing/2014/main" id="{6606DACD-AB5E-85AB-1777-D65D26F36CB5}"/>
                  </a:ext>
                </a:extLst>
              </p:cNvPr>
              <p:cNvSpPr/>
              <p:nvPr/>
            </p:nvSpPr>
            <p:spPr>
              <a:xfrm>
                <a:off x="609600" y="2281518"/>
                <a:ext cx="931333" cy="299187"/>
              </a:xfrm>
              <a:prstGeom prst="rect">
                <a:avLst/>
              </a:prstGeom>
              <a:solidFill>
                <a:srgbClr val="FFC000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b="1" dirty="0">
                    <a:solidFill>
                      <a:schemeClr val="tx1"/>
                    </a:solidFill>
                  </a:rPr>
                  <a:t>PCV17</a:t>
                </a:r>
                <a:endParaRPr 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3" name="Rectángulo 252">
                <a:extLst>
                  <a:ext uri="{FF2B5EF4-FFF2-40B4-BE49-F238E27FC236}">
                    <a16:creationId xmlns:a16="http://schemas.microsoft.com/office/drawing/2014/main" id="{64F40436-D216-3B62-5FFE-A56AE40DBFF7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17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4" name="Rectángulo 253">
                <a:extLst>
                  <a:ext uri="{FF2B5EF4-FFF2-40B4-BE49-F238E27FC236}">
                    <a16:creationId xmlns:a16="http://schemas.microsoft.com/office/drawing/2014/main" id="{C246D556-AB6B-95CA-1B26-5CD23ACDC98C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216" name="Grupo 215">
              <a:extLst>
                <a:ext uri="{FF2B5EF4-FFF2-40B4-BE49-F238E27FC236}">
                  <a16:creationId xmlns:a16="http://schemas.microsoft.com/office/drawing/2014/main" id="{B0F5E7E2-FF59-B7FF-6A4F-B456754BB532}"/>
                </a:ext>
              </a:extLst>
            </p:cNvPr>
            <p:cNvGrpSpPr/>
            <p:nvPr/>
          </p:nvGrpSpPr>
          <p:grpSpPr>
            <a:xfrm>
              <a:off x="609600" y="3277141"/>
              <a:ext cx="5100623" cy="230765"/>
              <a:chOff x="609600" y="2281518"/>
              <a:chExt cx="5101431" cy="299187"/>
            </a:xfrm>
          </p:grpSpPr>
          <p:sp>
            <p:nvSpPr>
              <p:cNvPr id="249" name="Rectángulo 248">
                <a:extLst>
                  <a:ext uri="{FF2B5EF4-FFF2-40B4-BE49-F238E27FC236}">
                    <a16:creationId xmlns:a16="http://schemas.microsoft.com/office/drawing/2014/main" id="{572ED8D5-93D9-A4CF-B7A7-D029F8BCAB6A}"/>
                  </a:ext>
                </a:extLst>
              </p:cNvPr>
              <p:cNvSpPr/>
              <p:nvPr/>
            </p:nvSpPr>
            <p:spPr>
              <a:xfrm>
                <a:off x="609600" y="2281518"/>
                <a:ext cx="931333" cy="299187"/>
              </a:xfrm>
              <a:prstGeom prst="rect">
                <a:avLst/>
              </a:prstGeom>
              <a:solidFill>
                <a:srgbClr val="FFC000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b="1" dirty="0">
                    <a:solidFill>
                      <a:schemeClr val="tx1"/>
                    </a:solidFill>
                  </a:rPr>
                  <a:t>PCV18</a:t>
                </a:r>
                <a:endParaRPr 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0" name="Rectángulo 249">
                <a:extLst>
                  <a:ext uri="{FF2B5EF4-FFF2-40B4-BE49-F238E27FC236}">
                    <a16:creationId xmlns:a16="http://schemas.microsoft.com/office/drawing/2014/main" id="{1C9F3A6C-91C7-6F0A-DD53-4963D1697855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18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1" name="Rectángulo 250">
                <a:extLst>
                  <a:ext uri="{FF2B5EF4-FFF2-40B4-BE49-F238E27FC236}">
                    <a16:creationId xmlns:a16="http://schemas.microsoft.com/office/drawing/2014/main" id="{7204821F-C528-B752-9450-E5B09F3AE338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220" name="Grupo 219">
              <a:extLst>
                <a:ext uri="{FF2B5EF4-FFF2-40B4-BE49-F238E27FC236}">
                  <a16:creationId xmlns:a16="http://schemas.microsoft.com/office/drawing/2014/main" id="{8769A480-71DE-491E-6A27-B1FA5352BEA4}"/>
                </a:ext>
              </a:extLst>
            </p:cNvPr>
            <p:cNvGrpSpPr/>
            <p:nvPr/>
          </p:nvGrpSpPr>
          <p:grpSpPr>
            <a:xfrm>
              <a:off x="613772" y="3603631"/>
              <a:ext cx="5104635" cy="239613"/>
              <a:chOff x="613773" y="1383515"/>
              <a:chExt cx="5105446" cy="310660"/>
            </a:xfrm>
          </p:grpSpPr>
          <p:sp>
            <p:nvSpPr>
              <p:cNvPr id="237" name="Rectángulo 236">
                <a:extLst>
                  <a:ext uri="{FF2B5EF4-FFF2-40B4-BE49-F238E27FC236}">
                    <a16:creationId xmlns:a16="http://schemas.microsoft.com/office/drawing/2014/main" id="{E7EA3475-590D-5514-0570-E7ABF09FFBF7}"/>
                  </a:ext>
                </a:extLst>
              </p:cNvPr>
              <p:cNvSpPr/>
              <p:nvPr/>
            </p:nvSpPr>
            <p:spPr>
              <a:xfrm>
                <a:off x="613773" y="1394988"/>
                <a:ext cx="931333" cy="299187"/>
              </a:xfrm>
              <a:prstGeom prst="rect">
                <a:avLst/>
              </a:prstGeom>
              <a:solidFill>
                <a:srgbClr val="FFC000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b="1" dirty="0">
                    <a:solidFill>
                      <a:schemeClr val="tx1"/>
                    </a:solidFill>
                  </a:rPr>
                  <a:t>Llegada T2</a:t>
                </a:r>
                <a:endParaRPr 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8" name="Rectángulo 237">
                <a:extLst>
                  <a:ext uri="{FF2B5EF4-FFF2-40B4-BE49-F238E27FC236}">
                    <a16:creationId xmlns:a16="http://schemas.microsoft.com/office/drawing/2014/main" id="{09350917-5EA2-0AA0-02BE-0AFF4A7F4520}"/>
                  </a:ext>
                </a:extLst>
              </p:cNvPr>
              <p:cNvSpPr/>
              <p:nvPr/>
            </p:nvSpPr>
            <p:spPr>
              <a:xfrm>
                <a:off x="1557540" y="1394990"/>
                <a:ext cx="2893026" cy="293241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Casa particular en esquina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9" name="Rectángulo 238">
                <a:extLst>
                  <a:ext uri="{FF2B5EF4-FFF2-40B4-BE49-F238E27FC236}">
                    <a16:creationId xmlns:a16="http://schemas.microsoft.com/office/drawing/2014/main" id="{391DFAC8-E242-7817-89F3-D596120DB00A}"/>
                  </a:ext>
                </a:extLst>
              </p:cNvPr>
              <p:cNvSpPr/>
              <p:nvPr/>
            </p:nvSpPr>
            <p:spPr>
              <a:xfrm>
                <a:off x="4467015" y="1383515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</p:grpSp>
      <p:grpSp>
        <p:nvGrpSpPr>
          <p:cNvPr id="264" name="Grupo 263">
            <a:extLst>
              <a:ext uri="{FF2B5EF4-FFF2-40B4-BE49-F238E27FC236}">
                <a16:creationId xmlns:a16="http://schemas.microsoft.com/office/drawing/2014/main" id="{F528D2B6-42A8-73FF-3FA5-218A417D1A7A}"/>
              </a:ext>
            </a:extLst>
          </p:cNvPr>
          <p:cNvGrpSpPr/>
          <p:nvPr/>
        </p:nvGrpSpPr>
        <p:grpSpPr>
          <a:xfrm>
            <a:off x="6688840" y="5130979"/>
            <a:ext cx="5229726" cy="523135"/>
            <a:chOff x="609600" y="1357607"/>
            <a:chExt cx="5101431" cy="711825"/>
          </a:xfrm>
        </p:grpSpPr>
        <p:sp>
          <p:nvSpPr>
            <p:cNvPr id="265" name="Rectángulo 264">
              <a:extLst>
                <a:ext uri="{FF2B5EF4-FFF2-40B4-BE49-F238E27FC236}">
                  <a16:creationId xmlns:a16="http://schemas.microsoft.com/office/drawing/2014/main" id="{62474246-7031-EE72-3FD6-4C5C6FA0B0CC}"/>
                </a:ext>
              </a:extLst>
            </p:cNvPr>
            <p:cNvSpPr/>
            <p:nvPr/>
          </p:nvSpPr>
          <p:spPr>
            <a:xfrm>
              <a:off x="609600" y="1357966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DISTANCIA</a:t>
              </a:r>
              <a:endParaRPr lang="en-US" sz="1200" dirty="0"/>
            </a:p>
          </p:txBody>
        </p:sp>
        <p:sp>
          <p:nvSpPr>
            <p:cNvPr id="266" name="Rectángulo 265">
              <a:extLst>
                <a:ext uri="{FF2B5EF4-FFF2-40B4-BE49-F238E27FC236}">
                  <a16:creationId xmlns:a16="http://schemas.microsoft.com/office/drawing/2014/main" id="{4609F215-5054-4D0F-EE30-A0E3748D7056}"/>
                </a:ext>
              </a:extLst>
            </p:cNvPr>
            <p:cNvSpPr/>
            <p:nvPr/>
          </p:nvSpPr>
          <p:spPr>
            <a:xfrm>
              <a:off x="609600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10km</a:t>
              </a:r>
              <a:endParaRPr lang="en-US" sz="1200" dirty="0"/>
            </a:p>
          </p:txBody>
        </p:sp>
        <p:sp>
          <p:nvSpPr>
            <p:cNvPr id="267" name="Rectángulo 266">
              <a:extLst>
                <a:ext uri="{FF2B5EF4-FFF2-40B4-BE49-F238E27FC236}">
                  <a16:creationId xmlns:a16="http://schemas.microsoft.com/office/drawing/2014/main" id="{834A7FAB-8ACA-D24D-7E53-78CF8337C52C}"/>
                </a:ext>
              </a:extLst>
            </p:cNvPr>
            <p:cNvSpPr/>
            <p:nvPr/>
          </p:nvSpPr>
          <p:spPr>
            <a:xfrm>
              <a:off x="1553368" y="1357966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DESNIVEL</a:t>
              </a:r>
              <a:endParaRPr lang="en-US" sz="1200" dirty="0"/>
            </a:p>
          </p:txBody>
        </p:sp>
        <p:sp>
          <p:nvSpPr>
            <p:cNvPr id="268" name="Rectángulo 267">
              <a:extLst>
                <a:ext uri="{FF2B5EF4-FFF2-40B4-BE49-F238E27FC236}">
                  <a16:creationId xmlns:a16="http://schemas.microsoft.com/office/drawing/2014/main" id="{717A52C3-A855-FC2F-D8D6-42144723C6A6}"/>
                </a:ext>
              </a:extLst>
            </p:cNvPr>
            <p:cNvSpPr/>
            <p:nvPr/>
          </p:nvSpPr>
          <p:spPr>
            <a:xfrm>
              <a:off x="1553368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+250/ -250</a:t>
              </a:r>
              <a:endParaRPr lang="en-US" sz="1200" dirty="0"/>
            </a:p>
          </p:txBody>
        </p:sp>
        <p:sp>
          <p:nvSpPr>
            <p:cNvPr id="269" name="Rectángulo 268">
              <a:extLst>
                <a:ext uri="{FF2B5EF4-FFF2-40B4-BE49-F238E27FC236}">
                  <a16:creationId xmlns:a16="http://schemas.microsoft.com/office/drawing/2014/main" id="{2ED2A1D6-8888-7FAB-CFBD-529693FCFC3A}"/>
                </a:ext>
              </a:extLst>
            </p:cNvPr>
            <p:cNvSpPr/>
            <p:nvPr/>
          </p:nvSpPr>
          <p:spPr>
            <a:xfrm>
              <a:off x="2510631" y="1357607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TIEMPO</a:t>
              </a:r>
              <a:endParaRPr lang="en-US" sz="1200" dirty="0"/>
            </a:p>
          </p:txBody>
        </p:sp>
        <p:sp>
          <p:nvSpPr>
            <p:cNvPr id="270" name="Rectángulo 269">
              <a:extLst>
                <a:ext uri="{FF2B5EF4-FFF2-40B4-BE49-F238E27FC236}">
                  <a16:creationId xmlns:a16="http://schemas.microsoft.com/office/drawing/2014/main" id="{D29B9271-9DEE-1AA6-7554-35F2A5A21416}"/>
                </a:ext>
              </a:extLst>
            </p:cNvPr>
            <p:cNvSpPr/>
            <p:nvPr/>
          </p:nvSpPr>
          <p:spPr>
            <a:xfrm>
              <a:off x="2514265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3h – 5h</a:t>
              </a:r>
              <a:endParaRPr lang="en-US" sz="1200" dirty="0"/>
            </a:p>
          </p:txBody>
        </p:sp>
        <p:sp>
          <p:nvSpPr>
            <p:cNvPr id="271" name="Rectángulo 270">
              <a:extLst>
                <a:ext uri="{FF2B5EF4-FFF2-40B4-BE49-F238E27FC236}">
                  <a16:creationId xmlns:a16="http://schemas.microsoft.com/office/drawing/2014/main" id="{4F3798F0-0EF0-7F2B-8806-38670D3C4890}"/>
                </a:ext>
              </a:extLst>
            </p:cNvPr>
            <p:cNvSpPr/>
            <p:nvPr/>
          </p:nvSpPr>
          <p:spPr>
            <a:xfrm>
              <a:off x="3480329" y="1357607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CPS</a:t>
              </a:r>
              <a:endParaRPr lang="en-US" sz="1200" dirty="0"/>
            </a:p>
          </p:txBody>
        </p:sp>
        <p:sp>
          <p:nvSpPr>
            <p:cNvPr id="272" name="Rectángulo 271">
              <a:extLst>
                <a:ext uri="{FF2B5EF4-FFF2-40B4-BE49-F238E27FC236}">
                  <a16:creationId xmlns:a16="http://schemas.microsoft.com/office/drawing/2014/main" id="{B2AFEFFE-2F4D-C092-6A0D-5DD0E8FC5247}"/>
                </a:ext>
              </a:extLst>
            </p:cNvPr>
            <p:cNvSpPr/>
            <p:nvPr/>
          </p:nvSpPr>
          <p:spPr>
            <a:xfrm>
              <a:off x="3480329" y="1656794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3</a:t>
              </a:r>
              <a:endParaRPr lang="en-US" sz="1200" dirty="0"/>
            </a:p>
          </p:txBody>
        </p:sp>
        <p:sp>
          <p:nvSpPr>
            <p:cNvPr id="273" name="Rectángulo 272">
              <a:extLst>
                <a:ext uri="{FF2B5EF4-FFF2-40B4-BE49-F238E27FC236}">
                  <a16:creationId xmlns:a16="http://schemas.microsoft.com/office/drawing/2014/main" id="{BC9CB5F6-AB91-3F85-2AF1-EBAFB608CC2E}"/>
                </a:ext>
              </a:extLst>
            </p:cNvPr>
            <p:cNvSpPr/>
            <p:nvPr/>
          </p:nvSpPr>
          <p:spPr>
            <a:xfrm>
              <a:off x="4446393" y="1357607"/>
              <a:ext cx="1264638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MAPAS</a:t>
              </a:r>
              <a:endParaRPr lang="en-US" sz="1200" dirty="0"/>
            </a:p>
          </p:txBody>
        </p:sp>
        <p:sp>
          <p:nvSpPr>
            <p:cNvPr id="274" name="Rectángulo 273">
              <a:extLst>
                <a:ext uri="{FF2B5EF4-FFF2-40B4-BE49-F238E27FC236}">
                  <a16:creationId xmlns:a16="http://schemas.microsoft.com/office/drawing/2014/main" id="{7F72CC73-8A43-0EF9-154E-F80C0DAA3C62}"/>
                </a:ext>
              </a:extLst>
            </p:cNvPr>
            <p:cNvSpPr/>
            <p:nvPr/>
          </p:nvSpPr>
          <p:spPr>
            <a:xfrm>
              <a:off x="4446393" y="1656794"/>
              <a:ext cx="1264638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3         1:15.000</a:t>
              </a:r>
              <a:endParaRPr lang="en-US" sz="1200" dirty="0"/>
            </a:p>
          </p:txBody>
        </p:sp>
      </p:grpSp>
      <p:grpSp>
        <p:nvGrpSpPr>
          <p:cNvPr id="275" name="Grupo 274">
            <a:extLst>
              <a:ext uri="{FF2B5EF4-FFF2-40B4-BE49-F238E27FC236}">
                <a16:creationId xmlns:a16="http://schemas.microsoft.com/office/drawing/2014/main" id="{02E683DD-0092-6267-3A32-E2D19B5239DA}"/>
              </a:ext>
            </a:extLst>
          </p:cNvPr>
          <p:cNvGrpSpPr/>
          <p:nvPr/>
        </p:nvGrpSpPr>
        <p:grpSpPr>
          <a:xfrm>
            <a:off x="6697027" y="5723929"/>
            <a:ext cx="5213176" cy="738618"/>
            <a:chOff x="609600" y="2206892"/>
            <a:chExt cx="5100623" cy="1067830"/>
          </a:xfrm>
        </p:grpSpPr>
        <p:grpSp>
          <p:nvGrpSpPr>
            <p:cNvPr id="276" name="Grupo 275">
              <a:extLst>
                <a:ext uri="{FF2B5EF4-FFF2-40B4-BE49-F238E27FC236}">
                  <a16:creationId xmlns:a16="http://schemas.microsoft.com/office/drawing/2014/main" id="{C530EFE9-BE50-C368-C418-7E1FDB5BAF02}"/>
                </a:ext>
              </a:extLst>
            </p:cNvPr>
            <p:cNvGrpSpPr/>
            <p:nvPr/>
          </p:nvGrpSpPr>
          <p:grpSpPr>
            <a:xfrm>
              <a:off x="609600" y="2206892"/>
              <a:ext cx="5100623" cy="230765"/>
              <a:chOff x="609600" y="2184764"/>
              <a:chExt cx="5101431" cy="299187"/>
            </a:xfrm>
          </p:grpSpPr>
          <p:sp>
            <p:nvSpPr>
              <p:cNvPr id="325" name="Rectángulo 324">
                <a:extLst>
                  <a:ext uri="{FF2B5EF4-FFF2-40B4-BE49-F238E27FC236}">
                    <a16:creationId xmlns:a16="http://schemas.microsoft.com/office/drawing/2014/main" id="{2A8BAF30-7247-1660-EC32-5FC77F188408}"/>
                  </a:ext>
                </a:extLst>
              </p:cNvPr>
              <p:cNvSpPr/>
              <p:nvPr/>
            </p:nvSpPr>
            <p:spPr>
              <a:xfrm>
                <a:off x="609600" y="2184764"/>
                <a:ext cx="931333" cy="299187"/>
              </a:xfrm>
              <a:prstGeom prst="rect">
                <a:avLst/>
              </a:prstGeom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dirty="0"/>
                  <a:t>Salida T2</a:t>
                </a:r>
                <a:endParaRPr lang="en-US" sz="1000" dirty="0"/>
              </a:p>
            </p:txBody>
          </p:sp>
          <p:sp>
            <p:nvSpPr>
              <p:cNvPr id="326" name="Rectángulo 325">
                <a:extLst>
                  <a:ext uri="{FF2B5EF4-FFF2-40B4-BE49-F238E27FC236}">
                    <a16:creationId xmlns:a16="http://schemas.microsoft.com/office/drawing/2014/main" id="{553BC182-47F0-91FC-702B-CE84E24AA568}"/>
                  </a:ext>
                </a:extLst>
              </p:cNvPr>
              <p:cNvSpPr/>
              <p:nvPr/>
            </p:nvSpPr>
            <p:spPr>
              <a:xfrm>
                <a:off x="1553367" y="2184766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Casa particular en esquina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7" name="Rectángulo 326">
                <a:extLst>
                  <a:ext uri="{FF2B5EF4-FFF2-40B4-BE49-F238E27FC236}">
                    <a16:creationId xmlns:a16="http://schemas.microsoft.com/office/drawing/2014/main" id="{3F83C0E1-FDA1-EC3E-4072-0AC0A275BBD2}"/>
                  </a:ext>
                </a:extLst>
              </p:cNvPr>
              <p:cNvSpPr/>
              <p:nvPr/>
            </p:nvSpPr>
            <p:spPr>
              <a:xfrm>
                <a:off x="4458827" y="2184764"/>
                <a:ext cx="1252204" cy="293248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277" name="Grupo 276">
              <a:extLst>
                <a:ext uri="{FF2B5EF4-FFF2-40B4-BE49-F238E27FC236}">
                  <a16:creationId xmlns:a16="http://schemas.microsoft.com/office/drawing/2014/main" id="{30C765E6-3DCC-5872-2DF4-C51134A0F578}"/>
                </a:ext>
              </a:extLst>
            </p:cNvPr>
            <p:cNvGrpSpPr/>
            <p:nvPr/>
          </p:nvGrpSpPr>
          <p:grpSpPr>
            <a:xfrm>
              <a:off x="611422" y="2530369"/>
              <a:ext cx="5098801" cy="302992"/>
              <a:chOff x="619418" y="2281518"/>
              <a:chExt cx="5091613" cy="299187"/>
            </a:xfrm>
          </p:grpSpPr>
          <p:sp>
            <p:nvSpPr>
              <p:cNvPr id="322" name="Rectángulo 321">
                <a:extLst>
                  <a:ext uri="{FF2B5EF4-FFF2-40B4-BE49-F238E27FC236}">
                    <a16:creationId xmlns:a16="http://schemas.microsoft.com/office/drawing/2014/main" id="{1C58CFA3-546E-1797-CD12-8C5314D3558D}"/>
                  </a:ext>
                </a:extLst>
              </p:cNvPr>
              <p:cNvSpPr/>
              <p:nvPr/>
            </p:nvSpPr>
            <p:spPr>
              <a:xfrm>
                <a:off x="619418" y="2281518"/>
                <a:ext cx="931333" cy="299187"/>
              </a:xfrm>
              <a:prstGeom prst="rect">
                <a:avLst/>
              </a:prstGeom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dirty="0"/>
                  <a:t>PCV19</a:t>
                </a:r>
                <a:endParaRPr lang="en-US" sz="1000" dirty="0"/>
              </a:p>
            </p:txBody>
          </p:sp>
          <p:sp>
            <p:nvSpPr>
              <p:cNvPr id="323" name="Rectángulo 322">
                <a:extLst>
                  <a:ext uri="{FF2B5EF4-FFF2-40B4-BE49-F238E27FC236}">
                    <a16:creationId xmlns:a16="http://schemas.microsoft.com/office/drawing/2014/main" id="{743F7B4C-3197-6A4E-CDBB-D3989A13C7B8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19 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4" name="Rectángulo 323">
                <a:extLst>
                  <a:ext uri="{FF2B5EF4-FFF2-40B4-BE49-F238E27FC236}">
                    <a16:creationId xmlns:a16="http://schemas.microsoft.com/office/drawing/2014/main" id="{6338A224-C96F-E186-3E61-97C216A156B5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278" name="Grupo 277">
              <a:extLst>
                <a:ext uri="{FF2B5EF4-FFF2-40B4-BE49-F238E27FC236}">
                  <a16:creationId xmlns:a16="http://schemas.microsoft.com/office/drawing/2014/main" id="{E72B3589-6D99-EFF5-D068-5962A9C8243E}"/>
                </a:ext>
              </a:extLst>
            </p:cNvPr>
            <p:cNvGrpSpPr/>
            <p:nvPr/>
          </p:nvGrpSpPr>
          <p:grpSpPr>
            <a:xfrm>
              <a:off x="609600" y="2797635"/>
              <a:ext cx="5100623" cy="230765"/>
              <a:chOff x="609600" y="2281518"/>
              <a:chExt cx="5101431" cy="299187"/>
            </a:xfrm>
          </p:grpSpPr>
          <p:sp>
            <p:nvSpPr>
              <p:cNvPr id="319" name="Rectángulo 318">
                <a:extLst>
                  <a:ext uri="{FF2B5EF4-FFF2-40B4-BE49-F238E27FC236}">
                    <a16:creationId xmlns:a16="http://schemas.microsoft.com/office/drawing/2014/main" id="{65E6BB1D-6982-40AA-E4AF-D490ED94D677}"/>
                  </a:ext>
                </a:extLst>
              </p:cNvPr>
              <p:cNvSpPr/>
              <p:nvPr/>
            </p:nvSpPr>
            <p:spPr>
              <a:xfrm>
                <a:off x="609600" y="2281518"/>
                <a:ext cx="931333" cy="299187"/>
              </a:xfrm>
              <a:prstGeom prst="rect">
                <a:avLst/>
              </a:prstGeom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dirty="0"/>
                  <a:t>PCV20</a:t>
                </a:r>
                <a:endParaRPr lang="en-US" sz="1000" dirty="0"/>
              </a:p>
            </p:txBody>
          </p:sp>
          <p:sp>
            <p:nvSpPr>
              <p:cNvPr id="320" name="Rectángulo 319">
                <a:extLst>
                  <a:ext uri="{FF2B5EF4-FFF2-40B4-BE49-F238E27FC236}">
                    <a16:creationId xmlns:a16="http://schemas.microsoft.com/office/drawing/2014/main" id="{9FA0E2F8-177B-3B85-8B96-6D6CC99770F7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20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1" name="Rectángulo 320">
                <a:extLst>
                  <a:ext uri="{FF2B5EF4-FFF2-40B4-BE49-F238E27FC236}">
                    <a16:creationId xmlns:a16="http://schemas.microsoft.com/office/drawing/2014/main" id="{D0D11150-8F4D-5B5A-261E-040B8AC47C8F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279" name="Grupo 278">
              <a:extLst>
                <a:ext uri="{FF2B5EF4-FFF2-40B4-BE49-F238E27FC236}">
                  <a16:creationId xmlns:a16="http://schemas.microsoft.com/office/drawing/2014/main" id="{8BE73333-7E94-D295-EB48-37EE9C0E3EB2}"/>
                </a:ext>
              </a:extLst>
            </p:cNvPr>
            <p:cNvGrpSpPr/>
            <p:nvPr/>
          </p:nvGrpSpPr>
          <p:grpSpPr>
            <a:xfrm>
              <a:off x="609600" y="3043957"/>
              <a:ext cx="5100623" cy="230765"/>
              <a:chOff x="609600" y="2281518"/>
              <a:chExt cx="5101431" cy="299187"/>
            </a:xfrm>
          </p:grpSpPr>
          <p:sp>
            <p:nvSpPr>
              <p:cNvPr id="316" name="Rectángulo 315">
                <a:extLst>
                  <a:ext uri="{FF2B5EF4-FFF2-40B4-BE49-F238E27FC236}">
                    <a16:creationId xmlns:a16="http://schemas.microsoft.com/office/drawing/2014/main" id="{FDD591B2-8FC7-A86A-FDD6-8E8B62B38482}"/>
                  </a:ext>
                </a:extLst>
              </p:cNvPr>
              <p:cNvSpPr/>
              <p:nvPr/>
            </p:nvSpPr>
            <p:spPr>
              <a:xfrm>
                <a:off x="609600" y="2281518"/>
                <a:ext cx="931333" cy="299187"/>
              </a:xfrm>
              <a:prstGeom prst="rect">
                <a:avLst/>
              </a:prstGeom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dirty="0"/>
                  <a:t>PCV21</a:t>
                </a:r>
                <a:endParaRPr lang="en-US" sz="1000" dirty="0"/>
              </a:p>
            </p:txBody>
          </p:sp>
          <p:sp>
            <p:nvSpPr>
              <p:cNvPr id="317" name="Rectángulo 316">
                <a:extLst>
                  <a:ext uri="{FF2B5EF4-FFF2-40B4-BE49-F238E27FC236}">
                    <a16:creationId xmlns:a16="http://schemas.microsoft.com/office/drawing/2014/main" id="{A6EDB6B7-F7DB-57D1-A203-BAEC23808E67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21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8" name="Rectángulo 317">
                <a:extLst>
                  <a:ext uri="{FF2B5EF4-FFF2-40B4-BE49-F238E27FC236}">
                    <a16:creationId xmlns:a16="http://schemas.microsoft.com/office/drawing/2014/main" id="{0578FA86-28D1-6C72-FF55-E96C7B2AE3FC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</p:grpSp>
      <p:sp>
        <p:nvSpPr>
          <p:cNvPr id="23" name="Rectángulo 22">
            <a:extLst>
              <a:ext uri="{FF2B5EF4-FFF2-40B4-BE49-F238E27FC236}">
                <a16:creationId xmlns:a16="http://schemas.microsoft.com/office/drawing/2014/main" id="{DE89C9E2-D938-A6D5-E080-A6075AB7D9AB}"/>
              </a:ext>
            </a:extLst>
          </p:cNvPr>
          <p:cNvSpPr/>
          <p:nvPr/>
        </p:nvSpPr>
        <p:spPr>
          <a:xfrm>
            <a:off x="6696927" y="6535794"/>
            <a:ext cx="951733" cy="159620"/>
          </a:xfrm>
          <a:prstGeom prst="rect">
            <a:avLst/>
          </a:prstGeom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Y" sz="1000" dirty="0"/>
              <a:t>Llegada T3</a:t>
            </a:r>
            <a:endParaRPr lang="en-US" sz="1000" dirty="0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CBFB4CC1-604C-3AC7-8DE0-C3B852EF9B1C}"/>
              </a:ext>
            </a:extLst>
          </p:cNvPr>
          <p:cNvSpPr/>
          <p:nvPr/>
        </p:nvSpPr>
        <p:spPr>
          <a:xfrm>
            <a:off x="7661367" y="6535795"/>
            <a:ext cx="2956396" cy="156448"/>
          </a:xfrm>
          <a:prstGeom prst="rect">
            <a:avLst/>
          </a:prstGeom>
          <a:solidFill>
            <a:schemeClr val="bg1"/>
          </a:solidFill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Y" sz="800" dirty="0">
                <a:solidFill>
                  <a:schemeClr val="tx1"/>
                </a:solidFill>
              </a:rPr>
              <a:t>Casa particular en esquina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167EE05C-D779-EFE8-650E-3FD1789AC77A}"/>
              </a:ext>
            </a:extLst>
          </p:cNvPr>
          <p:cNvSpPr/>
          <p:nvPr/>
        </p:nvSpPr>
        <p:spPr>
          <a:xfrm>
            <a:off x="10630469" y="6535794"/>
            <a:ext cx="1279633" cy="156449"/>
          </a:xfrm>
          <a:prstGeom prst="rect">
            <a:avLst/>
          </a:prstGeom>
          <a:solidFill>
            <a:schemeClr val="bg1"/>
          </a:solidFill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46" name="Grupo 45">
            <a:extLst>
              <a:ext uri="{FF2B5EF4-FFF2-40B4-BE49-F238E27FC236}">
                <a16:creationId xmlns:a16="http://schemas.microsoft.com/office/drawing/2014/main" id="{AE3712FC-8497-AD54-653E-814449D40FC1}"/>
              </a:ext>
            </a:extLst>
          </p:cNvPr>
          <p:cNvGrpSpPr/>
          <p:nvPr/>
        </p:nvGrpSpPr>
        <p:grpSpPr>
          <a:xfrm>
            <a:off x="6688840" y="4630142"/>
            <a:ext cx="5221262" cy="408516"/>
            <a:chOff x="609600" y="742951"/>
            <a:chExt cx="5101431" cy="408516"/>
          </a:xfrm>
        </p:grpSpPr>
        <p:sp>
          <p:nvSpPr>
            <p:cNvPr id="47" name="Rectángulo 46">
              <a:extLst>
                <a:ext uri="{FF2B5EF4-FFF2-40B4-BE49-F238E27FC236}">
                  <a16:creationId xmlns:a16="http://schemas.microsoft.com/office/drawing/2014/main" id="{FFB1D9B5-033A-1629-31D5-23172CAE6D16}"/>
                </a:ext>
              </a:extLst>
            </p:cNvPr>
            <p:cNvSpPr/>
            <p:nvPr/>
          </p:nvSpPr>
          <p:spPr>
            <a:xfrm>
              <a:off x="609600" y="742952"/>
              <a:ext cx="931333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2400" b="1" dirty="0">
                  <a:solidFill>
                    <a:schemeClr val="tx1"/>
                  </a:solidFill>
                </a:rPr>
                <a:t>E3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48" name="Rectángulo 47">
              <a:extLst>
                <a:ext uri="{FF2B5EF4-FFF2-40B4-BE49-F238E27FC236}">
                  <a16:creationId xmlns:a16="http://schemas.microsoft.com/office/drawing/2014/main" id="{15260553-C06C-81E0-5324-6D97F6CBAB6C}"/>
                </a:ext>
              </a:extLst>
            </p:cNvPr>
            <p:cNvSpPr/>
            <p:nvPr/>
          </p:nvSpPr>
          <p:spPr>
            <a:xfrm>
              <a:off x="1540933" y="742952"/>
              <a:ext cx="931333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ángulo 48">
              <a:extLst>
                <a:ext uri="{FF2B5EF4-FFF2-40B4-BE49-F238E27FC236}">
                  <a16:creationId xmlns:a16="http://schemas.microsoft.com/office/drawing/2014/main" id="{C381A2E3-B69A-89DB-8144-CE1E764CB304}"/>
                </a:ext>
              </a:extLst>
            </p:cNvPr>
            <p:cNvSpPr/>
            <p:nvPr/>
          </p:nvSpPr>
          <p:spPr>
            <a:xfrm>
              <a:off x="2510631" y="742951"/>
              <a:ext cx="3200400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dirty="0"/>
                <a:t>TREKKING</a:t>
              </a:r>
              <a:endParaRPr lang="en-US" dirty="0"/>
            </a:p>
          </p:txBody>
        </p:sp>
        <p:pic>
          <p:nvPicPr>
            <p:cNvPr id="50" name="Imagen 49">
              <a:extLst>
                <a:ext uri="{FF2B5EF4-FFF2-40B4-BE49-F238E27FC236}">
                  <a16:creationId xmlns:a16="http://schemas.microsoft.com/office/drawing/2014/main" id="{C4E7DC79-0EBC-413F-72D8-4B931AEBA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08574" y="828886"/>
              <a:ext cx="317208" cy="285750"/>
            </a:xfrm>
            <a:prstGeom prst="rect">
              <a:avLst/>
            </a:prstGeom>
            <a:effectLst>
              <a:outerShdw blurRad="50800" dist="50800" dir="5400000" algn="ctr" rotWithShape="0">
                <a:schemeClr val="tx1">
                  <a:lumMod val="95000"/>
                  <a:lumOff val="5000"/>
                </a:schemeClr>
              </a:outerShdw>
            </a:effectLst>
          </p:spPr>
        </p:pic>
      </p:grpSp>
      <p:sp>
        <p:nvSpPr>
          <p:cNvPr id="62" name="CuadroTexto 61">
            <a:extLst>
              <a:ext uri="{FF2B5EF4-FFF2-40B4-BE49-F238E27FC236}">
                <a16:creationId xmlns:a16="http://schemas.microsoft.com/office/drawing/2014/main" id="{E92DF5CD-D934-8E59-372B-4835172FBC0A}"/>
              </a:ext>
            </a:extLst>
          </p:cNvPr>
          <p:cNvSpPr txBox="1"/>
          <p:nvPr/>
        </p:nvSpPr>
        <p:spPr>
          <a:xfrm>
            <a:off x="6838950" y="33432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258A7C67-DA37-F0C5-2A91-3D2700935AC6}"/>
              </a:ext>
            </a:extLst>
          </p:cNvPr>
          <p:cNvSpPr txBox="1"/>
          <p:nvPr/>
        </p:nvSpPr>
        <p:spPr>
          <a:xfrm>
            <a:off x="6812518" y="31768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E21746B-C41D-F167-1857-4BC5547C1663}"/>
              </a:ext>
            </a:extLst>
          </p:cNvPr>
          <p:cNvGrpSpPr/>
          <p:nvPr/>
        </p:nvGrpSpPr>
        <p:grpSpPr>
          <a:xfrm>
            <a:off x="609600" y="5478197"/>
            <a:ext cx="5213175" cy="1059712"/>
            <a:chOff x="609600" y="5478197"/>
            <a:chExt cx="5213175" cy="1059712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910BC22-B934-3A94-32CB-8383E31CAEDE}"/>
                </a:ext>
              </a:extLst>
            </p:cNvPr>
            <p:cNvSpPr/>
            <p:nvPr/>
          </p:nvSpPr>
          <p:spPr>
            <a:xfrm>
              <a:off x="609600" y="5480307"/>
              <a:ext cx="946619" cy="105026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b="1" dirty="0">
                  <a:solidFill>
                    <a:schemeClr val="bg1"/>
                  </a:solidFill>
                </a:rPr>
                <a:t>Normas/ Instrucciones sobre la ruta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CD46E370-55BF-2946-D334-14111E02DC30}"/>
                </a:ext>
              </a:extLst>
            </p:cNvPr>
            <p:cNvSpPr/>
            <p:nvPr/>
          </p:nvSpPr>
          <p:spPr>
            <a:xfrm>
              <a:off x="1581455" y="5478197"/>
              <a:ext cx="4241320" cy="1059712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Obligatorio cerrar todas las tranqueras y portones en carrera.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Material de equipo e individual obligatorio siempre en carrera.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Material obligatorio para la actividad de cuerdas. Casco de MTB y guante. No es válido guante de Bici.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El circuito esta diseñado para ir sobre senderos. Si se encuentran con un precipicio, no avanzar.</a:t>
              </a:r>
              <a:endParaRPr lang="en-US" sz="1000" dirty="0"/>
            </a:p>
          </p:txBody>
        </p:sp>
      </p:grpSp>
      <p:grpSp>
        <p:nvGrpSpPr>
          <p:cNvPr id="51" name="Grupo 50">
            <a:extLst>
              <a:ext uri="{FF2B5EF4-FFF2-40B4-BE49-F238E27FC236}">
                <a16:creationId xmlns:a16="http://schemas.microsoft.com/office/drawing/2014/main" id="{EB0D4DA1-B084-98A2-A41A-80DBEC131245}"/>
              </a:ext>
            </a:extLst>
          </p:cNvPr>
          <p:cNvGrpSpPr/>
          <p:nvPr/>
        </p:nvGrpSpPr>
        <p:grpSpPr>
          <a:xfrm>
            <a:off x="6696927" y="2998409"/>
            <a:ext cx="5213175" cy="1145765"/>
            <a:chOff x="609600" y="5478197"/>
            <a:chExt cx="5213175" cy="1120632"/>
          </a:xfrm>
        </p:grpSpPr>
        <p:sp>
          <p:nvSpPr>
            <p:cNvPr id="52" name="Rectángulo 51">
              <a:extLst>
                <a:ext uri="{FF2B5EF4-FFF2-40B4-BE49-F238E27FC236}">
                  <a16:creationId xmlns:a16="http://schemas.microsoft.com/office/drawing/2014/main" id="{80960EBC-A04C-14B3-B6DA-E5A8E74B49DE}"/>
                </a:ext>
              </a:extLst>
            </p:cNvPr>
            <p:cNvSpPr/>
            <p:nvPr/>
          </p:nvSpPr>
          <p:spPr>
            <a:xfrm>
              <a:off x="609600" y="5480307"/>
              <a:ext cx="964440" cy="1118522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b="1" dirty="0">
                  <a:solidFill>
                    <a:schemeClr val="tx1"/>
                  </a:solidFill>
                </a:rPr>
                <a:t>Normas/ Instrucciones sobre la ruta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Rectángulo 52">
              <a:extLst>
                <a:ext uri="{FF2B5EF4-FFF2-40B4-BE49-F238E27FC236}">
                  <a16:creationId xmlns:a16="http://schemas.microsoft.com/office/drawing/2014/main" id="{9B87B125-7732-CC0D-C89E-D2863B6B28FE}"/>
                </a:ext>
              </a:extLst>
            </p:cNvPr>
            <p:cNvSpPr/>
            <p:nvPr/>
          </p:nvSpPr>
          <p:spPr>
            <a:xfrm>
              <a:off x="1581455" y="5478197"/>
              <a:ext cx="4241320" cy="1120632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800" dirty="0"/>
                <a:t>Obligatorio cerrar todas las tranqueras y portones en carrera.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800" dirty="0"/>
                <a:t>Material de equipo e individual obligatorio siempre en carrera.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800" dirty="0"/>
                <a:t>Tramo </a:t>
              </a:r>
              <a:r>
                <a:rPr lang="en-US" sz="800" b="1" dirty="0"/>
                <a:t>PCV 15 al PCV 16 </a:t>
              </a:r>
              <a:r>
                <a:rPr lang="en-US" sz="800" dirty="0" err="1"/>
                <a:t>encontraran</a:t>
              </a:r>
              <a:r>
                <a:rPr lang="en-US" sz="800" dirty="0"/>
                <a:t> un </a:t>
              </a:r>
              <a:r>
                <a:rPr lang="en-US" sz="800" dirty="0" err="1"/>
                <a:t>tramo</a:t>
              </a:r>
              <a:r>
                <a:rPr lang="en-US" sz="800" dirty="0"/>
                <a:t> de no mas de 150 metros de </a:t>
              </a:r>
              <a:r>
                <a:rPr lang="en-US" sz="800" dirty="0" err="1"/>
                <a:t>asfalto</a:t>
              </a:r>
              <a:r>
                <a:rPr lang="en-US" sz="800" dirty="0"/>
                <a:t>. Esta </a:t>
              </a:r>
              <a:r>
                <a:rPr lang="en-US" sz="800" dirty="0" err="1"/>
                <a:t>permitido</a:t>
              </a:r>
              <a:r>
                <a:rPr lang="en-US" sz="800" dirty="0"/>
                <a:t> </a:t>
              </a:r>
              <a:r>
                <a:rPr lang="en-US" sz="800" dirty="0" err="1"/>
                <a:t>transitar</a:t>
              </a:r>
              <a:r>
                <a:rPr lang="en-US" sz="800" dirty="0"/>
                <a:t> </a:t>
              </a:r>
              <a:r>
                <a:rPr lang="en-US" sz="800" dirty="0" err="1"/>
                <a:t>en</a:t>
              </a:r>
              <a:r>
                <a:rPr lang="en-US" sz="800" dirty="0"/>
                <a:t> </a:t>
              </a:r>
              <a:r>
                <a:rPr lang="en-US" sz="800" dirty="0" err="1"/>
                <a:t>este</a:t>
              </a:r>
              <a:r>
                <a:rPr lang="en-US" sz="800" dirty="0"/>
                <a:t> </a:t>
              </a:r>
              <a:r>
                <a:rPr lang="en-US" sz="800" dirty="0" err="1"/>
                <a:t>espacio</a:t>
              </a:r>
              <a:r>
                <a:rPr lang="en-US" sz="800" dirty="0"/>
                <a:t>. </a:t>
              </a:r>
              <a:r>
                <a:rPr lang="en-US" sz="800" dirty="0" err="1"/>
                <a:t>Precaución</a:t>
              </a:r>
              <a:r>
                <a:rPr lang="en-US" sz="800" dirty="0"/>
                <a:t> al </a:t>
              </a:r>
              <a:r>
                <a:rPr lang="en-US" sz="800" dirty="0" err="1"/>
                <a:t>transitar</a:t>
              </a:r>
              <a:r>
                <a:rPr lang="en-US" sz="800" dirty="0"/>
                <a:t>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800" dirty="0"/>
                <a:t>Tramo </a:t>
              </a:r>
              <a:r>
                <a:rPr lang="en-US" sz="800" b="1" dirty="0"/>
                <a:t>PCV 16 al PCV 17</a:t>
              </a:r>
              <a:r>
                <a:rPr lang="en-US" sz="800" dirty="0"/>
                <a:t>. Queda </a:t>
              </a:r>
              <a:r>
                <a:rPr lang="en-US" sz="800" dirty="0" err="1"/>
                <a:t>prohibido</a:t>
              </a:r>
              <a:r>
                <a:rPr lang="en-US" sz="800" dirty="0"/>
                <a:t> </a:t>
              </a:r>
              <a:r>
                <a:rPr lang="en-US" sz="800" dirty="0" err="1"/>
                <a:t>transitar</a:t>
              </a:r>
              <a:r>
                <a:rPr lang="en-US" sz="800" dirty="0"/>
                <a:t> </a:t>
              </a:r>
              <a:r>
                <a:rPr lang="en-US" sz="800" dirty="0" err="1"/>
                <a:t>por</a:t>
              </a:r>
              <a:r>
                <a:rPr lang="en-US" sz="800" dirty="0"/>
                <a:t> </a:t>
              </a:r>
              <a:r>
                <a:rPr lang="en-US" sz="800" dirty="0" err="1"/>
                <a:t>el</a:t>
              </a:r>
              <a:r>
                <a:rPr lang="en-US" sz="800" dirty="0"/>
                <a:t> </a:t>
              </a:r>
              <a:r>
                <a:rPr lang="en-US" sz="800" dirty="0" err="1"/>
                <a:t>asfalto</a:t>
              </a:r>
              <a:r>
                <a:rPr lang="en-US" sz="800" dirty="0"/>
                <a:t>. </a:t>
              </a:r>
              <a:r>
                <a:rPr lang="en-US" sz="800" dirty="0" err="1"/>
                <a:t>Deberan</a:t>
              </a:r>
              <a:r>
                <a:rPr lang="en-US" sz="800" dirty="0"/>
                <a:t> </a:t>
              </a:r>
              <a:r>
                <a:rPr lang="en-US" sz="800" dirty="0" err="1"/>
                <a:t>buscar</a:t>
              </a:r>
              <a:r>
                <a:rPr lang="en-US" sz="800" dirty="0"/>
                <a:t> </a:t>
              </a:r>
              <a:r>
                <a:rPr lang="en-US" sz="800" dirty="0" err="1"/>
                <a:t>una</a:t>
              </a:r>
              <a:r>
                <a:rPr lang="en-US" sz="800" dirty="0"/>
                <a:t> </a:t>
              </a:r>
              <a:r>
                <a:rPr lang="en-US" sz="800" dirty="0" err="1"/>
                <a:t>ruta</a:t>
              </a:r>
              <a:r>
                <a:rPr lang="en-US" sz="800" dirty="0"/>
                <a:t> interna.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800" dirty="0"/>
                <a:t>Tramo </a:t>
              </a:r>
              <a:r>
                <a:rPr lang="en-US" sz="800" b="1" dirty="0"/>
                <a:t>PCV 17 al PCV18/T 2, </a:t>
              </a:r>
              <a:r>
                <a:rPr lang="en-US" sz="800" dirty="0" err="1"/>
                <a:t>encontraran</a:t>
              </a:r>
              <a:r>
                <a:rPr lang="en-US" sz="800" dirty="0"/>
                <a:t> un </a:t>
              </a:r>
              <a:r>
                <a:rPr lang="en-US" sz="800" dirty="0" err="1"/>
                <a:t>tramo</a:t>
              </a:r>
              <a:r>
                <a:rPr lang="en-US" sz="800" dirty="0"/>
                <a:t> del </a:t>
              </a:r>
              <a:r>
                <a:rPr lang="en-US" sz="800" dirty="0" err="1"/>
                <a:t>sendero</a:t>
              </a:r>
              <a:r>
                <a:rPr lang="en-US" sz="800" dirty="0"/>
                <a:t> que </a:t>
              </a:r>
              <a:r>
                <a:rPr lang="en-US" sz="800" dirty="0" err="1"/>
                <a:t>desciende</a:t>
              </a:r>
              <a:r>
                <a:rPr lang="en-US" sz="800" dirty="0"/>
                <a:t>, no </a:t>
              </a:r>
              <a:r>
                <a:rPr lang="en-US" sz="800" dirty="0" err="1"/>
                <a:t>pedaleable</a:t>
              </a:r>
              <a:r>
                <a:rPr lang="en-US" sz="800" dirty="0"/>
                <a:t>. </a:t>
              </a:r>
              <a:r>
                <a:rPr lang="en-US" sz="800" dirty="0" err="1"/>
                <a:t>Precaución</a:t>
              </a:r>
              <a:r>
                <a:rPr lang="en-US" sz="800" dirty="0"/>
                <a:t> al descender.</a:t>
              </a:r>
              <a:endParaRPr lang="en-US" sz="800" b="1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s-PY" sz="1000" dirty="0"/>
            </a:p>
          </p:txBody>
        </p:sp>
      </p:grpSp>
      <p:pic>
        <p:nvPicPr>
          <p:cNvPr id="54" name="Imagen 53">
            <a:extLst>
              <a:ext uri="{FF2B5EF4-FFF2-40B4-BE49-F238E27FC236}">
                <a16:creationId xmlns:a16="http://schemas.microsoft.com/office/drawing/2014/main" id="{52E5C662-6829-B0D2-DEBB-C258069AF3C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4617187" y="2196974"/>
            <a:ext cx="184079" cy="150329"/>
          </a:xfrm>
          <a:prstGeom prst="rect">
            <a:avLst/>
          </a:prstGeom>
        </p:spPr>
      </p:pic>
      <p:grpSp>
        <p:nvGrpSpPr>
          <p:cNvPr id="136" name="Grupo 135">
            <a:extLst>
              <a:ext uri="{FF2B5EF4-FFF2-40B4-BE49-F238E27FC236}">
                <a16:creationId xmlns:a16="http://schemas.microsoft.com/office/drawing/2014/main" id="{4F6AD0DA-03E2-4A49-1929-3C9D02D14A4F}"/>
              </a:ext>
            </a:extLst>
          </p:cNvPr>
          <p:cNvGrpSpPr/>
          <p:nvPr/>
        </p:nvGrpSpPr>
        <p:grpSpPr>
          <a:xfrm>
            <a:off x="609777" y="3962861"/>
            <a:ext cx="5213175" cy="520452"/>
            <a:chOff x="609777" y="3715211"/>
            <a:chExt cx="5213175" cy="520452"/>
          </a:xfrm>
        </p:grpSpPr>
        <p:grpSp>
          <p:nvGrpSpPr>
            <p:cNvPr id="132" name="Grupo 131">
              <a:extLst>
                <a:ext uri="{FF2B5EF4-FFF2-40B4-BE49-F238E27FC236}">
                  <a16:creationId xmlns:a16="http://schemas.microsoft.com/office/drawing/2014/main" id="{B8179AD2-4541-58EA-55E8-EB17D405E1D9}"/>
                </a:ext>
              </a:extLst>
            </p:cNvPr>
            <p:cNvGrpSpPr/>
            <p:nvPr/>
          </p:nvGrpSpPr>
          <p:grpSpPr>
            <a:xfrm>
              <a:off x="609777" y="4070461"/>
              <a:ext cx="5213175" cy="161473"/>
              <a:chOff x="609600" y="2281518"/>
              <a:chExt cx="5101431" cy="302660"/>
            </a:xfrm>
          </p:grpSpPr>
          <p:sp>
            <p:nvSpPr>
              <p:cNvPr id="133" name="Rectángulo 132">
                <a:extLst>
                  <a:ext uri="{FF2B5EF4-FFF2-40B4-BE49-F238E27FC236}">
                    <a16:creationId xmlns:a16="http://schemas.microsoft.com/office/drawing/2014/main" id="{2145B3C3-A442-7373-F918-15020F102BEA}"/>
                  </a:ext>
                </a:extLst>
              </p:cNvPr>
              <p:cNvSpPr/>
              <p:nvPr/>
            </p:nvSpPr>
            <p:spPr>
              <a:xfrm>
                <a:off x="609600" y="2281518"/>
                <a:ext cx="931333" cy="299187"/>
              </a:xfrm>
              <a:prstGeom prst="rect">
                <a:avLst/>
              </a:prstGeom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dirty="0"/>
                  <a:t>PCV11</a:t>
                </a:r>
                <a:endParaRPr lang="en-US" sz="1000" dirty="0"/>
              </a:p>
            </p:txBody>
          </p:sp>
          <p:sp>
            <p:nvSpPr>
              <p:cNvPr id="134" name="Rectángulo 133">
                <a:extLst>
                  <a:ext uri="{FF2B5EF4-FFF2-40B4-BE49-F238E27FC236}">
                    <a16:creationId xmlns:a16="http://schemas.microsoft.com/office/drawing/2014/main" id="{258D0E6E-578E-5E3F-791F-C098EF2D58D7}"/>
                  </a:ext>
                </a:extLst>
              </p:cNvPr>
              <p:cNvSpPr/>
              <p:nvPr/>
            </p:nvSpPr>
            <p:spPr>
              <a:xfrm>
                <a:off x="1553367" y="2290937"/>
                <a:ext cx="2893026" cy="293241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11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5" name="Rectángulo 134">
                <a:extLst>
                  <a:ext uri="{FF2B5EF4-FFF2-40B4-BE49-F238E27FC236}">
                    <a16:creationId xmlns:a16="http://schemas.microsoft.com/office/drawing/2014/main" id="{55AE394C-48A1-FC6D-8D05-7C657FE2EE00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124" name="Grupo 123">
              <a:extLst>
                <a:ext uri="{FF2B5EF4-FFF2-40B4-BE49-F238E27FC236}">
                  <a16:creationId xmlns:a16="http://schemas.microsoft.com/office/drawing/2014/main" id="{C3285348-96CB-6A21-D10D-95B0E3A35ADA}"/>
                </a:ext>
              </a:extLst>
            </p:cNvPr>
            <p:cNvGrpSpPr/>
            <p:nvPr/>
          </p:nvGrpSpPr>
          <p:grpSpPr>
            <a:xfrm>
              <a:off x="609777" y="3715211"/>
              <a:ext cx="5213175" cy="159620"/>
              <a:chOff x="609600" y="2281518"/>
              <a:chExt cx="5101431" cy="299187"/>
            </a:xfrm>
          </p:grpSpPr>
          <p:sp>
            <p:nvSpPr>
              <p:cNvPr id="125" name="Rectángulo 124">
                <a:extLst>
                  <a:ext uri="{FF2B5EF4-FFF2-40B4-BE49-F238E27FC236}">
                    <a16:creationId xmlns:a16="http://schemas.microsoft.com/office/drawing/2014/main" id="{4D4846DE-2119-F7E5-78F8-B1591954C93D}"/>
                  </a:ext>
                </a:extLst>
              </p:cNvPr>
              <p:cNvSpPr/>
              <p:nvPr/>
            </p:nvSpPr>
            <p:spPr>
              <a:xfrm>
                <a:off x="609600" y="2281518"/>
                <a:ext cx="931333" cy="299187"/>
              </a:xfrm>
              <a:prstGeom prst="rect">
                <a:avLst/>
              </a:prstGeom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dirty="0"/>
                  <a:t>PCV9</a:t>
                </a:r>
                <a:endParaRPr lang="en-US" sz="1000" dirty="0"/>
              </a:p>
            </p:txBody>
          </p:sp>
          <p:sp>
            <p:nvSpPr>
              <p:cNvPr id="126" name="Rectángulo 125">
                <a:extLst>
                  <a:ext uri="{FF2B5EF4-FFF2-40B4-BE49-F238E27FC236}">
                    <a16:creationId xmlns:a16="http://schemas.microsoft.com/office/drawing/2014/main" id="{D407BBD6-D702-6C6C-37C9-D90DA60A5C97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9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Rectángulo 126">
                <a:extLst>
                  <a:ext uri="{FF2B5EF4-FFF2-40B4-BE49-F238E27FC236}">
                    <a16:creationId xmlns:a16="http://schemas.microsoft.com/office/drawing/2014/main" id="{4FFFAB96-2814-DC83-E1ED-FB6C5AB222EA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128" name="Grupo 127">
              <a:extLst>
                <a:ext uri="{FF2B5EF4-FFF2-40B4-BE49-F238E27FC236}">
                  <a16:creationId xmlns:a16="http://schemas.microsoft.com/office/drawing/2014/main" id="{C778C25E-AE8F-5EBF-E17A-075A1A47C3E1}"/>
                </a:ext>
              </a:extLst>
            </p:cNvPr>
            <p:cNvGrpSpPr/>
            <p:nvPr/>
          </p:nvGrpSpPr>
          <p:grpSpPr>
            <a:xfrm>
              <a:off x="609777" y="3892835"/>
              <a:ext cx="5213175" cy="159620"/>
              <a:chOff x="609600" y="2281518"/>
              <a:chExt cx="5101431" cy="299187"/>
            </a:xfrm>
          </p:grpSpPr>
          <p:sp>
            <p:nvSpPr>
              <p:cNvPr id="129" name="Rectángulo 128">
                <a:extLst>
                  <a:ext uri="{FF2B5EF4-FFF2-40B4-BE49-F238E27FC236}">
                    <a16:creationId xmlns:a16="http://schemas.microsoft.com/office/drawing/2014/main" id="{BA458174-7FE0-180C-430E-2418361737DC}"/>
                  </a:ext>
                </a:extLst>
              </p:cNvPr>
              <p:cNvSpPr/>
              <p:nvPr/>
            </p:nvSpPr>
            <p:spPr>
              <a:xfrm>
                <a:off x="609600" y="2281518"/>
                <a:ext cx="931333" cy="299187"/>
              </a:xfrm>
              <a:prstGeom prst="rect">
                <a:avLst/>
              </a:prstGeom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dirty="0"/>
                  <a:t>PCV10</a:t>
                </a:r>
                <a:endParaRPr lang="en-US" sz="1000" dirty="0"/>
              </a:p>
            </p:txBody>
          </p:sp>
          <p:sp>
            <p:nvSpPr>
              <p:cNvPr id="130" name="Rectángulo 129">
                <a:extLst>
                  <a:ext uri="{FF2B5EF4-FFF2-40B4-BE49-F238E27FC236}">
                    <a16:creationId xmlns:a16="http://schemas.microsoft.com/office/drawing/2014/main" id="{0685865A-1010-3A4B-FF95-27DFEA423B9A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10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Rectángulo 130">
                <a:extLst>
                  <a:ext uri="{FF2B5EF4-FFF2-40B4-BE49-F238E27FC236}">
                    <a16:creationId xmlns:a16="http://schemas.microsoft.com/office/drawing/2014/main" id="{7D6B1305-7CFE-5147-A53B-DD5339036EAC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pic>
          <p:nvPicPr>
            <p:cNvPr id="58" name="Imagen 57">
              <a:extLst>
                <a:ext uri="{FF2B5EF4-FFF2-40B4-BE49-F238E27FC236}">
                  <a16:creationId xmlns:a16="http://schemas.microsoft.com/office/drawing/2014/main" id="{440AC49F-4704-83EE-FFF3-7FD26E98F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81" t="31605" r="67656" b="55232"/>
            <a:stretch>
              <a:fillRect/>
            </a:stretch>
          </p:blipFill>
          <p:spPr>
            <a:xfrm>
              <a:off x="4617189" y="3727778"/>
              <a:ext cx="184079" cy="150329"/>
            </a:xfrm>
            <a:prstGeom prst="rect">
              <a:avLst/>
            </a:prstGeom>
          </p:spPr>
        </p:pic>
        <p:pic>
          <p:nvPicPr>
            <p:cNvPr id="59" name="Imagen 58">
              <a:extLst>
                <a:ext uri="{FF2B5EF4-FFF2-40B4-BE49-F238E27FC236}">
                  <a16:creationId xmlns:a16="http://schemas.microsoft.com/office/drawing/2014/main" id="{F03CB0A9-D3FD-8636-9B7D-0AD894193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81" t="31605" r="67656" b="55232"/>
            <a:stretch>
              <a:fillRect/>
            </a:stretch>
          </p:blipFill>
          <p:spPr>
            <a:xfrm>
              <a:off x="4617189" y="3902880"/>
              <a:ext cx="184079" cy="150329"/>
            </a:xfrm>
            <a:prstGeom prst="rect">
              <a:avLst/>
            </a:prstGeom>
          </p:spPr>
        </p:pic>
        <p:pic>
          <p:nvPicPr>
            <p:cNvPr id="60" name="Imagen 59">
              <a:extLst>
                <a:ext uri="{FF2B5EF4-FFF2-40B4-BE49-F238E27FC236}">
                  <a16:creationId xmlns:a16="http://schemas.microsoft.com/office/drawing/2014/main" id="{C7BE149A-1DE1-F202-97E5-62688F6B0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81" t="31605" r="67656" b="55232"/>
            <a:stretch>
              <a:fillRect/>
            </a:stretch>
          </p:blipFill>
          <p:spPr>
            <a:xfrm>
              <a:off x="4617189" y="4085334"/>
              <a:ext cx="184079" cy="150329"/>
            </a:xfrm>
            <a:prstGeom prst="rect">
              <a:avLst/>
            </a:prstGeom>
          </p:spPr>
        </p:pic>
      </p:grpSp>
      <p:grpSp>
        <p:nvGrpSpPr>
          <p:cNvPr id="107" name="Grupo 106">
            <a:extLst>
              <a:ext uri="{FF2B5EF4-FFF2-40B4-BE49-F238E27FC236}">
                <a16:creationId xmlns:a16="http://schemas.microsoft.com/office/drawing/2014/main" id="{06455910-A534-324B-C4B2-A3291FC0465E}"/>
              </a:ext>
            </a:extLst>
          </p:cNvPr>
          <p:cNvGrpSpPr/>
          <p:nvPr/>
        </p:nvGrpSpPr>
        <p:grpSpPr>
          <a:xfrm>
            <a:off x="609822" y="4502162"/>
            <a:ext cx="5220368" cy="521493"/>
            <a:chOff x="609822" y="4254512"/>
            <a:chExt cx="5220368" cy="521493"/>
          </a:xfrm>
        </p:grpSpPr>
        <p:sp>
          <p:nvSpPr>
            <p:cNvPr id="2" name="Rectángulo 1">
              <a:extLst>
                <a:ext uri="{FF2B5EF4-FFF2-40B4-BE49-F238E27FC236}">
                  <a16:creationId xmlns:a16="http://schemas.microsoft.com/office/drawing/2014/main" id="{FC6059E2-8BCC-600D-0438-8133A39B63E2}"/>
                </a:ext>
              </a:extLst>
            </p:cNvPr>
            <p:cNvSpPr/>
            <p:nvPr/>
          </p:nvSpPr>
          <p:spPr>
            <a:xfrm>
              <a:off x="609822" y="4261886"/>
              <a:ext cx="951733" cy="159620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PCV12</a:t>
              </a:r>
              <a:endParaRPr lang="en-US" sz="1000" dirty="0"/>
            </a:p>
          </p:txBody>
        </p:sp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BCF5623B-B0D2-5DB3-4123-113D3FE9F51C}"/>
                </a:ext>
              </a:extLst>
            </p:cNvPr>
            <p:cNvSpPr/>
            <p:nvPr/>
          </p:nvSpPr>
          <p:spPr>
            <a:xfrm>
              <a:off x="1556219" y="4261887"/>
              <a:ext cx="2956396" cy="15644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12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B4AF818D-E323-D2C9-36D8-81150DC28135}"/>
                </a:ext>
              </a:extLst>
            </p:cNvPr>
            <p:cNvSpPr/>
            <p:nvPr/>
          </p:nvSpPr>
          <p:spPr>
            <a:xfrm>
              <a:off x="4543364" y="4254512"/>
              <a:ext cx="1279633" cy="15644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A2C94B54-DB09-671D-A920-62CCA898A6ED}"/>
                </a:ext>
              </a:extLst>
            </p:cNvPr>
            <p:cNvSpPr/>
            <p:nvPr/>
          </p:nvSpPr>
          <p:spPr>
            <a:xfrm>
              <a:off x="615013" y="4435070"/>
              <a:ext cx="951733" cy="159620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PCV13</a:t>
              </a:r>
              <a:endParaRPr lang="en-US" sz="1000" dirty="0"/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86EC030A-CB26-3911-ABCE-5A959BE98BBA}"/>
                </a:ext>
              </a:extLst>
            </p:cNvPr>
            <p:cNvSpPr/>
            <p:nvPr/>
          </p:nvSpPr>
          <p:spPr>
            <a:xfrm>
              <a:off x="1577103" y="4440095"/>
              <a:ext cx="2956396" cy="15644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13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62F614EB-3220-AA5C-65BF-6FF4DB3CBDF9}"/>
                </a:ext>
              </a:extLst>
            </p:cNvPr>
            <p:cNvSpPr/>
            <p:nvPr/>
          </p:nvSpPr>
          <p:spPr>
            <a:xfrm>
              <a:off x="4546205" y="4440094"/>
              <a:ext cx="1279633" cy="15644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43" name="Rectángulo 42">
              <a:extLst>
                <a:ext uri="{FF2B5EF4-FFF2-40B4-BE49-F238E27FC236}">
                  <a16:creationId xmlns:a16="http://schemas.microsoft.com/office/drawing/2014/main" id="{15EBB9A4-113C-EF7C-CFB1-27662A528866}"/>
                </a:ext>
              </a:extLst>
            </p:cNvPr>
            <p:cNvSpPr/>
            <p:nvPr/>
          </p:nvSpPr>
          <p:spPr>
            <a:xfrm>
              <a:off x="611991" y="4608893"/>
              <a:ext cx="951733" cy="159620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PCV14</a:t>
              </a:r>
              <a:endParaRPr lang="en-US" sz="1000" dirty="0"/>
            </a:p>
          </p:txBody>
        </p:sp>
        <p:sp>
          <p:nvSpPr>
            <p:cNvPr id="44" name="Rectángulo 43">
              <a:extLst>
                <a:ext uri="{FF2B5EF4-FFF2-40B4-BE49-F238E27FC236}">
                  <a16:creationId xmlns:a16="http://schemas.microsoft.com/office/drawing/2014/main" id="{2F2E736F-D136-9467-2BCE-6FA32238C3FE}"/>
                </a:ext>
              </a:extLst>
            </p:cNvPr>
            <p:cNvSpPr/>
            <p:nvPr/>
          </p:nvSpPr>
          <p:spPr>
            <a:xfrm>
              <a:off x="1581455" y="4613918"/>
              <a:ext cx="2956396" cy="15644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14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5" name="Rectángulo 44">
              <a:extLst>
                <a:ext uri="{FF2B5EF4-FFF2-40B4-BE49-F238E27FC236}">
                  <a16:creationId xmlns:a16="http://schemas.microsoft.com/office/drawing/2014/main" id="{646AE88D-BB24-396C-0587-99C541A7EE11}"/>
                </a:ext>
              </a:extLst>
            </p:cNvPr>
            <p:cNvSpPr/>
            <p:nvPr/>
          </p:nvSpPr>
          <p:spPr>
            <a:xfrm>
              <a:off x="4550557" y="4613917"/>
              <a:ext cx="1279633" cy="15644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pic>
          <p:nvPicPr>
            <p:cNvPr id="61" name="Imagen 60">
              <a:extLst>
                <a:ext uri="{FF2B5EF4-FFF2-40B4-BE49-F238E27FC236}">
                  <a16:creationId xmlns:a16="http://schemas.microsoft.com/office/drawing/2014/main" id="{8A41F6FE-78F3-7B3B-CAFD-F3DA8227E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81" t="31605" r="67656" b="55232"/>
            <a:stretch>
              <a:fillRect/>
            </a:stretch>
          </p:blipFill>
          <p:spPr>
            <a:xfrm>
              <a:off x="4617189" y="4264992"/>
              <a:ext cx="184079" cy="150329"/>
            </a:xfrm>
            <a:prstGeom prst="rect">
              <a:avLst/>
            </a:prstGeom>
          </p:spPr>
        </p:pic>
        <p:pic>
          <p:nvPicPr>
            <p:cNvPr id="64" name="Imagen 63">
              <a:extLst>
                <a:ext uri="{FF2B5EF4-FFF2-40B4-BE49-F238E27FC236}">
                  <a16:creationId xmlns:a16="http://schemas.microsoft.com/office/drawing/2014/main" id="{248DCFBD-D4C0-BC87-64B9-FA369922E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81" t="31605" r="67656" b="55232"/>
            <a:stretch>
              <a:fillRect/>
            </a:stretch>
          </p:blipFill>
          <p:spPr>
            <a:xfrm>
              <a:off x="4617189" y="4444361"/>
              <a:ext cx="184079" cy="150329"/>
            </a:xfrm>
            <a:prstGeom prst="rect">
              <a:avLst/>
            </a:prstGeom>
          </p:spPr>
        </p:pic>
        <p:pic>
          <p:nvPicPr>
            <p:cNvPr id="65" name="Imagen 64">
              <a:extLst>
                <a:ext uri="{FF2B5EF4-FFF2-40B4-BE49-F238E27FC236}">
                  <a16:creationId xmlns:a16="http://schemas.microsoft.com/office/drawing/2014/main" id="{D19E4E14-63D9-783B-0847-498074978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81" t="31605" r="67656" b="55232"/>
            <a:stretch>
              <a:fillRect/>
            </a:stretch>
          </p:blipFill>
          <p:spPr>
            <a:xfrm>
              <a:off x="4617190" y="4625676"/>
              <a:ext cx="184079" cy="150329"/>
            </a:xfrm>
            <a:prstGeom prst="rect">
              <a:avLst/>
            </a:prstGeom>
          </p:spPr>
        </p:pic>
      </p:grpSp>
      <p:pic>
        <p:nvPicPr>
          <p:cNvPr id="66" name="Imagen 65">
            <a:extLst>
              <a:ext uri="{FF2B5EF4-FFF2-40B4-BE49-F238E27FC236}">
                <a16:creationId xmlns:a16="http://schemas.microsoft.com/office/drawing/2014/main" id="{4F9A14EF-215C-3EC3-287F-E4CE111EB96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4617187" y="2351880"/>
            <a:ext cx="184079" cy="150329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C6B8943F-B7C0-5AB8-C767-3D5CA63386F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4617187" y="2689574"/>
            <a:ext cx="184079" cy="150329"/>
          </a:xfrm>
          <a:prstGeom prst="rect">
            <a:avLst/>
          </a:prstGeom>
        </p:spPr>
      </p:pic>
      <p:grpSp>
        <p:nvGrpSpPr>
          <p:cNvPr id="139" name="Grupo 138">
            <a:extLst>
              <a:ext uri="{FF2B5EF4-FFF2-40B4-BE49-F238E27FC236}">
                <a16:creationId xmlns:a16="http://schemas.microsoft.com/office/drawing/2014/main" id="{6B67B750-3542-8219-5933-BC71C2B52428}"/>
              </a:ext>
            </a:extLst>
          </p:cNvPr>
          <p:cNvGrpSpPr/>
          <p:nvPr/>
        </p:nvGrpSpPr>
        <p:grpSpPr>
          <a:xfrm>
            <a:off x="609600" y="3211317"/>
            <a:ext cx="5213352" cy="526652"/>
            <a:chOff x="609600" y="3027167"/>
            <a:chExt cx="5213352" cy="526652"/>
          </a:xfrm>
        </p:grpSpPr>
        <p:sp>
          <p:nvSpPr>
            <p:cNvPr id="104" name="Rectángulo 103">
              <a:extLst>
                <a:ext uri="{FF2B5EF4-FFF2-40B4-BE49-F238E27FC236}">
                  <a16:creationId xmlns:a16="http://schemas.microsoft.com/office/drawing/2014/main" id="{D51A16A4-21A9-CF8B-7763-449084676B79}"/>
                </a:ext>
              </a:extLst>
            </p:cNvPr>
            <p:cNvSpPr/>
            <p:nvPr/>
          </p:nvSpPr>
          <p:spPr>
            <a:xfrm>
              <a:off x="612622" y="3027167"/>
              <a:ext cx="951733" cy="159621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PCV5</a:t>
              </a:r>
              <a:endParaRPr lang="en-US" sz="1000" dirty="0"/>
            </a:p>
          </p:txBody>
        </p:sp>
        <p:sp>
          <p:nvSpPr>
            <p:cNvPr id="105" name="Rectángulo 104">
              <a:extLst>
                <a:ext uri="{FF2B5EF4-FFF2-40B4-BE49-F238E27FC236}">
                  <a16:creationId xmlns:a16="http://schemas.microsoft.com/office/drawing/2014/main" id="{95578EFB-C4F2-D6FE-60A6-CE79A2F47242}"/>
                </a:ext>
              </a:extLst>
            </p:cNvPr>
            <p:cNvSpPr/>
            <p:nvPr/>
          </p:nvSpPr>
          <p:spPr>
            <a:xfrm>
              <a:off x="1586488" y="3033845"/>
              <a:ext cx="2956396" cy="15644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5 / Se encuentra al final del descenso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8" name="Rectángulo 107">
              <a:extLst>
                <a:ext uri="{FF2B5EF4-FFF2-40B4-BE49-F238E27FC236}">
                  <a16:creationId xmlns:a16="http://schemas.microsoft.com/office/drawing/2014/main" id="{6FA011EA-0197-0405-C919-918F4F09C60A}"/>
                </a:ext>
              </a:extLst>
            </p:cNvPr>
            <p:cNvSpPr/>
            <p:nvPr/>
          </p:nvSpPr>
          <p:spPr>
            <a:xfrm>
              <a:off x="609600" y="3211617"/>
              <a:ext cx="951733" cy="159620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PCV6</a:t>
              </a:r>
              <a:endParaRPr lang="en-US" sz="1000" dirty="0"/>
            </a:p>
          </p:txBody>
        </p:sp>
        <p:sp>
          <p:nvSpPr>
            <p:cNvPr id="109" name="Rectángulo 108">
              <a:extLst>
                <a:ext uri="{FF2B5EF4-FFF2-40B4-BE49-F238E27FC236}">
                  <a16:creationId xmlns:a16="http://schemas.microsoft.com/office/drawing/2014/main" id="{E2E02167-0719-7250-43B6-4C5671B9E587}"/>
                </a:ext>
              </a:extLst>
            </p:cNvPr>
            <p:cNvSpPr/>
            <p:nvPr/>
          </p:nvSpPr>
          <p:spPr>
            <a:xfrm>
              <a:off x="1586488" y="3216325"/>
              <a:ext cx="2956396" cy="15644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dirty="0">
                  <a:solidFill>
                    <a:schemeClr val="tx1"/>
                  </a:solidFill>
                </a:rPr>
                <a:t>CARTEL PCV 6</a:t>
              </a:r>
            </a:p>
          </p:txBody>
        </p:sp>
        <p:sp>
          <p:nvSpPr>
            <p:cNvPr id="110" name="Rectángulo 109">
              <a:extLst>
                <a:ext uri="{FF2B5EF4-FFF2-40B4-BE49-F238E27FC236}">
                  <a16:creationId xmlns:a16="http://schemas.microsoft.com/office/drawing/2014/main" id="{985EBAAD-661D-7795-4E78-0CC2EF8FCEA9}"/>
                </a:ext>
              </a:extLst>
            </p:cNvPr>
            <p:cNvSpPr/>
            <p:nvPr/>
          </p:nvSpPr>
          <p:spPr>
            <a:xfrm>
              <a:off x="4543319" y="3042860"/>
              <a:ext cx="1279633" cy="15644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12" name="Rectángulo 111">
              <a:extLst>
                <a:ext uri="{FF2B5EF4-FFF2-40B4-BE49-F238E27FC236}">
                  <a16:creationId xmlns:a16="http://schemas.microsoft.com/office/drawing/2014/main" id="{1D94E2F3-08E5-DB97-B5E7-30584DC52F5F}"/>
                </a:ext>
              </a:extLst>
            </p:cNvPr>
            <p:cNvSpPr/>
            <p:nvPr/>
          </p:nvSpPr>
          <p:spPr>
            <a:xfrm>
              <a:off x="609600" y="3383281"/>
              <a:ext cx="951733" cy="159620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PCV7</a:t>
              </a:r>
              <a:endParaRPr lang="en-US" sz="1000" dirty="0"/>
            </a:p>
          </p:txBody>
        </p:sp>
        <p:sp>
          <p:nvSpPr>
            <p:cNvPr id="114" name="Rectángulo 113">
              <a:extLst>
                <a:ext uri="{FF2B5EF4-FFF2-40B4-BE49-F238E27FC236}">
                  <a16:creationId xmlns:a16="http://schemas.microsoft.com/office/drawing/2014/main" id="{4896C210-1F01-2180-BA82-B81C544B03DD}"/>
                </a:ext>
              </a:extLst>
            </p:cNvPr>
            <p:cNvSpPr/>
            <p:nvPr/>
          </p:nvSpPr>
          <p:spPr>
            <a:xfrm>
              <a:off x="4543319" y="3220487"/>
              <a:ext cx="1279633" cy="15644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17" name="Rectángulo 116">
              <a:extLst>
                <a:ext uri="{FF2B5EF4-FFF2-40B4-BE49-F238E27FC236}">
                  <a16:creationId xmlns:a16="http://schemas.microsoft.com/office/drawing/2014/main" id="{9284CDE9-89E9-701A-FB69-4B090BB0BB7F}"/>
                </a:ext>
              </a:extLst>
            </p:cNvPr>
            <p:cNvSpPr/>
            <p:nvPr/>
          </p:nvSpPr>
          <p:spPr>
            <a:xfrm>
              <a:off x="1574216" y="3397371"/>
              <a:ext cx="2956396" cy="15644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7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8" name="Rectángulo 117">
              <a:extLst>
                <a:ext uri="{FF2B5EF4-FFF2-40B4-BE49-F238E27FC236}">
                  <a16:creationId xmlns:a16="http://schemas.microsoft.com/office/drawing/2014/main" id="{C27986AD-5B62-E97A-827E-39AB3812C783}"/>
                </a:ext>
              </a:extLst>
            </p:cNvPr>
            <p:cNvSpPr/>
            <p:nvPr/>
          </p:nvSpPr>
          <p:spPr>
            <a:xfrm>
              <a:off x="4543317" y="3397370"/>
              <a:ext cx="1279633" cy="15644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pic>
          <p:nvPicPr>
            <p:cNvPr id="55" name="Imagen 54">
              <a:extLst>
                <a:ext uri="{FF2B5EF4-FFF2-40B4-BE49-F238E27FC236}">
                  <a16:creationId xmlns:a16="http://schemas.microsoft.com/office/drawing/2014/main" id="{BC6947BF-4CCE-7489-70BB-9CB255D2E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81" t="31605" r="67656" b="55232"/>
            <a:stretch>
              <a:fillRect/>
            </a:stretch>
          </p:blipFill>
          <p:spPr>
            <a:xfrm>
              <a:off x="4617188" y="3219682"/>
              <a:ext cx="184079" cy="150329"/>
            </a:xfrm>
            <a:prstGeom prst="rect">
              <a:avLst/>
            </a:prstGeom>
          </p:spPr>
        </p:pic>
        <p:pic>
          <p:nvPicPr>
            <p:cNvPr id="56" name="Imagen 55">
              <a:extLst>
                <a:ext uri="{FF2B5EF4-FFF2-40B4-BE49-F238E27FC236}">
                  <a16:creationId xmlns:a16="http://schemas.microsoft.com/office/drawing/2014/main" id="{25CCF2A3-4338-403E-F757-43D637D84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81" t="31605" r="67656" b="55232"/>
            <a:stretch>
              <a:fillRect/>
            </a:stretch>
          </p:blipFill>
          <p:spPr>
            <a:xfrm>
              <a:off x="4617189" y="3395811"/>
              <a:ext cx="184079" cy="150329"/>
            </a:xfrm>
            <a:prstGeom prst="rect">
              <a:avLst/>
            </a:prstGeom>
          </p:spPr>
        </p:pic>
        <p:pic>
          <p:nvPicPr>
            <p:cNvPr id="68" name="Imagen 67">
              <a:extLst>
                <a:ext uri="{FF2B5EF4-FFF2-40B4-BE49-F238E27FC236}">
                  <a16:creationId xmlns:a16="http://schemas.microsoft.com/office/drawing/2014/main" id="{BD59A236-EB48-FB29-25AB-D784E6928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81" t="31605" r="67656" b="55232"/>
            <a:stretch>
              <a:fillRect/>
            </a:stretch>
          </p:blipFill>
          <p:spPr>
            <a:xfrm>
              <a:off x="4617187" y="3042859"/>
              <a:ext cx="184079" cy="150329"/>
            </a:xfrm>
            <a:prstGeom prst="rect">
              <a:avLst/>
            </a:prstGeom>
          </p:spPr>
        </p:pic>
      </p:grpSp>
      <p:pic>
        <p:nvPicPr>
          <p:cNvPr id="69" name="Imagen 68">
            <a:extLst>
              <a:ext uri="{FF2B5EF4-FFF2-40B4-BE49-F238E27FC236}">
                <a16:creationId xmlns:a16="http://schemas.microsoft.com/office/drawing/2014/main" id="{FA7E44C4-DFBF-32D3-BEBA-111B9B44A86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4617187" y="2543805"/>
            <a:ext cx="184079" cy="150329"/>
          </a:xfrm>
          <a:prstGeom prst="rect">
            <a:avLst/>
          </a:prstGeom>
        </p:spPr>
      </p:pic>
      <p:grpSp>
        <p:nvGrpSpPr>
          <p:cNvPr id="140" name="Grupo 139">
            <a:extLst>
              <a:ext uri="{FF2B5EF4-FFF2-40B4-BE49-F238E27FC236}">
                <a16:creationId xmlns:a16="http://schemas.microsoft.com/office/drawing/2014/main" id="{75DB6BCD-8559-1E8F-069A-3918D7D46429}"/>
              </a:ext>
            </a:extLst>
          </p:cNvPr>
          <p:cNvGrpSpPr/>
          <p:nvPr/>
        </p:nvGrpSpPr>
        <p:grpSpPr>
          <a:xfrm>
            <a:off x="612621" y="2941475"/>
            <a:ext cx="5210331" cy="191438"/>
            <a:chOff x="612621" y="2839875"/>
            <a:chExt cx="5210331" cy="191438"/>
          </a:xfrm>
        </p:grpSpPr>
        <p:sp>
          <p:nvSpPr>
            <p:cNvPr id="106" name="Rectángulo 105">
              <a:extLst>
                <a:ext uri="{FF2B5EF4-FFF2-40B4-BE49-F238E27FC236}">
                  <a16:creationId xmlns:a16="http://schemas.microsoft.com/office/drawing/2014/main" id="{44673E38-931B-6043-2373-4907D7667118}"/>
                </a:ext>
              </a:extLst>
            </p:cNvPr>
            <p:cNvSpPr/>
            <p:nvPr/>
          </p:nvSpPr>
          <p:spPr>
            <a:xfrm>
              <a:off x="4543319" y="2846188"/>
              <a:ext cx="1279633" cy="15644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13" name="Rectángulo 112">
              <a:extLst>
                <a:ext uri="{FF2B5EF4-FFF2-40B4-BE49-F238E27FC236}">
                  <a16:creationId xmlns:a16="http://schemas.microsoft.com/office/drawing/2014/main" id="{B92D586B-0C74-E44E-4522-ED9D33B5BF50}"/>
                </a:ext>
              </a:extLst>
            </p:cNvPr>
            <p:cNvSpPr/>
            <p:nvPr/>
          </p:nvSpPr>
          <p:spPr>
            <a:xfrm>
              <a:off x="1578695" y="2842398"/>
              <a:ext cx="2956396" cy="15644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El puesto de cuerdas se encuentra encima del PCV5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6" name="Rectángulo 115">
              <a:extLst>
                <a:ext uri="{FF2B5EF4-FFF2-40B4-BE49-F238E27FC236}">
                  <a16:creationId xmlns:a16="http://schemas.microsoft.com/office/drawing/2014/main" id="{299BECD1-1054-9531-CA96-43A6294E7D09}"/>
                </a:ext>
              </a:extLst>
            </p:cNvPr>
            <p:cNvSpPr/>
            <p:nvPr/>
          </p:nvSpPr>
          <p:spPr>
            <a:xfrm>
              <a:off x="612621" y="2839875"/>
              <a:ext cx="951733" cy="159620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CUERDAS</a:t>
              </a:r>
              <a:endParaRPr lang="en-US" sz="1000" dirty="0"/>
            </a:p>
          </p:txBody>
        </p:sp>
        <p:pic>
          <p:nvPicPr>
            <p:cNvPr id="71" name="Imagen 70">
              <a:extLst>
                <a:ext uri="{FF2B5EF4-FFF2-40B4-BE49-F238E27FC236}">
                  <a16:creationId xmlns:a16="http://schemas.microsoft.com/office/drawing/2014/main" id="{69A30DB0-702F-EEB8-0127-A69BBA1AEA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8438" t="49406" r="62987" b="25041"/>
            <a:stretch>
              <a:fillRect/>
            </a:stretch>
          </p:blipFill>
          <p:spPr>
            <a:xfrm>
              <a:off x="4875135" y="2858310"/>
              <a:ext cx="103266" cy="173003"/>
            </a:xfrm>
            <a:prstGeom prst="rect">
              <a:avLst/>
            </a:prstGeom>
          </p:spPr>
        </p:pic>
      </p:grpSp>
      <p:pic>
        <p:nvPicPr>
          <p:cNvPr id="72" name="Imagen 71">
            <a:extLst>
              <a:ext uri="{FF2B5EF4-FFF2-40B4-BE49-F238E27FC236}">
                <a16:creationId xmlns:a16="http://schemas.microsoft.com/office/drawing/2014/main" id="{80B59FDD-2365-6AA4-591D-A35C46EFE10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438" t="49406" r="62987" b="25041"/>
          <a:stretch>
            <a:fillRect/>
          </a:stretch>
        </p:blipFill>
        <p:spPr>
          <a:xfrm>
            <a:off x="4875135" y="1947459"/>
            <a:ext cx="103266" cy="173003"/>
          </a:xfrm>
          <a:prstGeom prst="rect">
            <a:avLst/>
          </a:prstGeom>
        </p:spPr>
      </p:pic>
      <p:grpSp>
        <p:nvGrpSpPr>
          <p:cNvPr id="86" name="Grupo 85">
            <a:extLst>
              <a:ext uri="{FF2B5EF4-FFF2-40B4-BE49-F238E27FC236}">
                <a16:creationId xmlns:a16="http://schemas.microsoft.com/office/drawing/2014/main" id="{ED440793-EF75-83B6-384B-5C79D7E7FE01}"/>
              </a:ext>
            </a:extLst>
          </p:cNvPr>
          <p:cNvGrpSpPr/>
          <p:nvPr/>
        </p:nvGrpSpPr>
        <p:grpSpPr>
          <a:xfrm>
            <a:off x="609600" y="5108544"/>
            <a:ext cx="5213175" cy="176172"/>
            <a:chOff x="609600" y="4854544"/>
            <a:chExt cx="5213175" cy="176172"/>
          </a:xfrm>
        </p:grpSpPr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A7FB0B9C-1435-B57C-47D1-65C4DAF5CB42}"/>
                </a:ext>
              </a:extLst>
            </p:cNvPr>
            <p:cNvSpPr/>
            <p:nvPr/>
          </p:nvSpPr>
          <p:spPr>
            <a:xfrm>
              <a:off x="609600" y="4871097"/>
              <a:ext cx="951733" cy="15961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Llegada T1 </a:t>
              </a:r>
              <a:endParaRPr lang="en-US" sz="1000" dirty="0"/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2D1579E4-0C36-937B-FDAA-C0FF3F5E5BD9}"/>
                </a:ext>
              </a:extLst>
            </p:cNvPr>
            <p:cNvSpPr/>
            <p:nvPr/>
          </p:nvSpPr>
          <p:spPr>
            <a:xfrm>
              <a:off x="1574040" y="4871100"/>
              <a:ext cx="2956396" cy="156447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QUINTA MANDU`ARA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153F2FC7-37F4-205A-5809-06746A67F2F1}"/>
                </a:ext>
              </a:extLst>
            </p:cNvPr>
            <p:cNvSpPr/>
            <p:nvPr/>
          </p:nvSpPr>
          <p:spPr>
            <a:xfrm>
              <a:off x="4543142" y="4871102"/>
              <a:ext cx="1279633" cy="156447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pic>
          <p:nvPicPr>
            <p:cNvPr id="73" name="Imagen 72">
              <a:extLst>
                <a:ext uri="{FF2B5EF4-FFF2-40B4-BE49-F238E27FC236}">
                  <a16:creationId xmlns:a16="http://schemas.microsoft.com/office/drawing/2014/main" id="{33C3D4EB-BE54-FCB2-633C-7E1260732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8438" t="49406" r="62987" b="25041"/>
            <a:stretch>
              <a:fillRect/>
            </a:stretch>
          </p:blipFill>
          <p:spPr>
            <a:xfrm>
              <a:off x="4875135" y="4854544"/>
              <a:ext cx="103266" cy="173003"/>
            </a:xfrm>
            <a:prstGeom prst="rect">
              <a:avLst/>
            </a:prstGeom>
          </p:spPr>
        </p:pic>
      </p:grpSp>
      <p:pic>
        <p:nvPicPr>
          <p:cNvPr id="76" name="Imagen 75">
            <a:extLst>
              <a:ext uri="{FF2B5EF4-FFF2-40B4-BE49-F238E27FC236}">
                <a16:creationId xmlns:a16="http://schemas.microsoft.com/office/drawing/2014/main" id="{7AFEF942-77D2-6DE3-C481-D64A702D15C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438" t="49406" r="62987" b="25041"/>
          <a:stretch>
            <a:fillRect/>
          </a:stretch>
        </p:blipFill>
        <p:spPr>
          <a:xfrm>
            <a:off x="11004362" y="2764738"/>
            <a:ext cx="103266" cy="173003"/>
          </a:xfrm>
          <a:prstGeom prst="rect">
            <a:avLst/>
          </a:prstGeom>
        </p:spPr>
      </p:pic>
      <p:pic>
        <p:nvPicPr>
          <p:cNvPr id="77" name="Imagen 76">
            <a:extLst>
              <a:ext uri="{FF2B5EF4-FFF2-40B4-BE49-F238E27FC236}">
                <a16:creationId xmlns:a16="http://schemas.microsoft.com/office/drawing/2014/main" id="{F82E752D-0A63-A9B2-9377-4B1CC4C0BE4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438" t="49406" r="62987" b="25041"/>
          <a:stretch>
            <a:fillRect/>
          </a:stretch>
        </p:blipFill>
        <p:spPr>
          <a:xfrm>
            <a:off x="11004362" y="1827216"/>
            <a:ext cx="103266" cy="173003"/>
          </a:xfrm>
          <a:prstGeom prst="rect">
            <a:avLst/>
          </a:prstGeom>
        </p:spPr>
      </p:pic>
      <p:pic>
        <p:nvPicPr>
          <p:cNvPr id="78" name="Imagen 77">
            <a:extLst>
              <a:ext uri="{FF2B5EF4-FFF2-40B4-BE49-F238E27FC236}">
                <a16:creationId xmlns:a16="http://schemas.microsoft.com/office/drawing/2014/main" id="{8E261723-FF2A-3607-0295-856F1203836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438" t="49406" r="62987" b="25041"/>
          <a:stretch>
            <a:fillRect/>
          </a:stretch>
        </p:blipFill>
        <p:spPr>
          <a:xfrm>
            <a:off x="11004362" y="5717689"/>
            <a:ext cx="103266" cy="173003"/>
          </a:xfrm>
          <a:prstGeom prst="rect">
            <a:avLst/>
          </a:prstGeom>
        </p:spPr>
      </p:pic>
      <p:pic>
        <p:nvPicPr>
          <p:cNvPr id="79" name="Imagen 78">
            <a:extLst>
              <a:ext uri="{FF2B5EF4-FFF2-40B4-BE49-F238E27FC236}">
                <a16:creationId xmlns:a16="http://schemas.microsoft.com/office/drawing/2014/main" id="{881AD7B2-6D1F-E46F-325A-7655ADE62D3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438" t="49406" r="62987" b="25041"/>
          <a:stretch>
            <a:fillRect/>
          </a:stretch>
        </p:blipFill>
        <p:spPr>
          <a:xfrm>
            <a:off x="11004362" y="6535794"/>
            <a:ext cx="103266" cy="173003"/>
          </a:xfrm>
          <a:prstGeom prst="rect">
            <a:avLst/>
          </a:prstGeom>
        </p:spPr>
      </p:pic>
      <p:pic>
        <p:nvPicPr>
          <p:cNvPr id="80" name="Imagen 79">
            <a:extLst>
              <a:ext uri="{FF2B5EF4-FFF2-40B4-BE49-F238E27FC236}">
                <a16:creationId xmlns:a16="http://schemas.microsoft.com/office/drawing/2014/main" id="{EE098366-DD9E-E147-A49D-15CFAD96268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59119" y="2065449"/>
            <a:ext cx="184079" cy="150329"/>
          </a:xfrm>
          <a:prstGeom prst="rect">
            <a:avLst/>
          </a:prstGeom>
        </p:spPr>
      </p:pic>
      <p:pic>
        <p:nvPicPr>
          <p:cNvPr id="81" name="Imagen 80">
            <a:extLst>
              <a:ext uri="{FF2B5EF4-FFF2-40B4-BE49-F238E27FC236}">
                <a16:creationId xmlns:a16="http://schemas.microsoft.com/office/drawing/2014/main" id="{EE467592-215D-858B-8D20-658BAD8298F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52771" y="2238065"/>
            <a:ext cx="184079" cy="150329"/>
          </a:xfrm>
          <a:prstGeom prst="rect">
            <a:avLst/>
          </a:prstGeom>
        </p:spPr>
      </p:pic>
      <p:pic>
        <p:nvPicPr>
          <p:cNvPr id="82" name="Imagen 81">
            <a:extLst>
              <a:ext uri="{FF2B5EF4-FFF2-40B4-BE49-F238E27FC236}">
                <a16:creationId xmlns:a16="http://schemas.microsoft.com/office/drawing/2014/main" id="{036D0B58-5FDB-76F4-28A2-9CBC1DDA7FB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52771" y="2410681"/>
            <a:ext cx="184079" cy="150329"/>
          </a:xfrm>
          <a:prstGeom prst="rect">
            <a:avLst/>
          </a:prstGeom>
        </p:spPr>
      </p:pic>
      <p:pic>
        <p:nvPicPr>
          <p:cNvPr id="83" name="Imagen 82">
            <a:extLst>
              <a:ext uri="{FF2B5EF4-FFF2-40B4-BE49-F238E27FC236}">
                <a16:creationId xmlns:a16="http://schemas.microsoft.com/office/drawing/2014/main" id="{F483305F-B57D-31BB-E335-AB3988471CC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59119" y="2563498"/>
            <a:ext cx="184079" cy="150329"/>
          </a:xfrm>
          <a:prstGeom prst="rect">
            <a:avLst/>
          </a:prstGeom>
        </p:spPr>
      </p:pic>
      <p:grpSp>
        <p:nvGrpSpPr>
          <p:cNvPr id="138" name="Grupo 137">
            <a:extLst>
              <a:ext uri="{FF2B5EF4-FFF2-40B4-BE49-F238E27FC236}">
                <a16:creationId xmlns:a16="http://schemas.microsoft.com/office/drawing/2014/main" id="{DC5141CD-F8A4-17A8-4ECB-BD1ABC6D3C0B}"/>
              </a:ext>
            </a:extLst>
          </p:cNvPr>
          <p:cNvGrpSpPr/>
          <p:nvPr/>
        </p:nvGrpSpPr>
        <p:grpSpPr>
          <a:xfrm>
            <a:off x="609600" y="3760724"/>
            <a:ext cx="5213351" cy="184857"/>
            <a:chOff x="609600" y="3538474"/>
            <a:chExt cx="5213351" cy="184857"/>
          </a:xfrm>
        </p:grpSpPr>
        <p:grpSp>
          <p:nvGrpSpPr>
            <p:cNvPr id="119" name="Grupo 118">
              <a:extLst>
                <a:ext uri="{FF2B5EF4-FFF2-40B4-BE49-F238E27FC236}">
                  <a16:creationId xmlns:a16="http://schemas.microsoft.com/office/drawing/2014/main" id="{2AD1E66D-D687-2068-9698-BEA8436BDA88}"/>
                </a:ext>
              </a:extLst>
            </p:cNvPr>
            <p:cNvGrpSpPr/>
            <p:nvPr/>
          </p:nvGrpSpPr>
          <p:grpSpPr>
            <a:xfrm>
              <a:off x="609600" y="3538474"/>
              <a:ext cx="5213351" cy="184857"/>
              <a:chOff x="601429" y="2281518"/>
              <a:chExt cx="5093604" cy="324609"/>
            </a:xfrm>
          </p:grpSpPr>
          <p:sp>
            <p:nvSpPr>
              <p:cNvPr id="120" name="Rectángulo 119">
                <a:extLst>
                  <a:ext uri="{FF2B5EF4-FFF2-40B4-BE49-F238E27FC236}">
                    <a16:creationId xmlns:a16="http://schemas.microsoft.com/office/drawing/2014/main" id="{350595A6-A9A6-09EB-4D58-C60C8E82037B}"/>
                  </a:ext>
                </a:extLst>
              </p:cNvPr>
              <p:cNvSpPr/>
              <p:nvPr/>
            </p:nvSpPr>
            <p:spPr>
              <a:xfrm>
                <a:off x="601429" y="2281518"/>
                <a:ext cx="947329" cy="304765"/>
              </a:xfrm>
              <a:prstGeom prst="rect">
                <a:avLst/>
              </a:prstGeom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dirty="0"/>
                  <a:t>PCV8</a:t>
                </a:r>
                <a:endParaRPr lang="en-US" sz="1000" dirty="0"/>
              </a:p>
            </p:txBody>
          </p:sp>
          <p:sp>
            <p:nvSpPr>
              <p:cNvPr id="121" name="Rectángulo 120">
                <a:extLst>
                  <a:ext uri="{FF2B5EF4-FFF2-40B4-BE49-F238E27FC236}">
                    <a16:creationId xmlns:a16="http://schemas.microsoft.com/office/drawing/2014/main" id="{115022BE-C89F-D637-CC70-EA15592FC78C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8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Rectángulo 121">
                <a:extLst>
                  <a:ext uri="{FF2B5EF4-FFF2-40B4-BE49-F238E27FC236}">
                    <a16:creationId xmlns:a16="http://schemas.microsoft.com/office/drawing/2014/main" id="{C64DF553-FB2A-D377-6AB4-F9488AA17638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36206" cy="324609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pic>
          <p:nvPicPr>
            <p:cNvPr id="137" name="Imagen 136">
              <a:extLst>
                <a:ext uri="{FF2B5EF4-FFF2-40B4-BE49-F238E27FC236}">
                  <a16:creationId xmlns:a16="http://schemas.microsoft.com/office/drawing/2014/main" id="{B36D1AC4-6A10-2243-9F16-E7E9E19A7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81" t="31605" r="67656" b="55232"/>
            <a:stretch>
              <a:fillRect/>
            </a:stretch>
          </p:blipFill>
          <p:spPr>
            <a:xfrm>
              <a:off x="4621872" y="3562278"/>
              <a:ext cx="184079" cy="150329"/>
            </a:xfrm>
            <a:prstGeom prst="rect">
              <a:avLst/>
            </a:prstGeom>
          </p:spPr>
        </p:pic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B1A87D87-27C0-4193-A6CA-C54A7A35770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52435" y="5962580"/>
            <a:ext cx="184079" cy="150329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FB643F45-C01A-35DC-A4C8-8CE0AE390AA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59119" y="6112909"/>
            <a:ext cx="184079" cy="150329"/>
          </a:xfrm>
          <a:prstGeom prst="rect">
            <a:avLst/>
          </a:prstGeom>
        </p:spPr>
      </p:pic>
      <p:pic>
        <p:nvPicPr>
          <p:cNvPr id="70" name="Imagen 69">
            <a:extLst>
              <a:ext uri="{FF2B5EF4-FFF2-40B4-BE49-F238E27FC236}">
                <a16:creationId xmlns:a16="http://schemas.microsoft.com/office/drawing/2014/main" id="{6EA17560-D518-F0BC-F015-A1BCB51ADC3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80048" y="6310300"/>
            <a:ext cx="184079" cy="15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775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4BA17-F5E5-1F5E-1F91-1E52C8279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66EE496C-C224-6D7B-58A5-77379AD47C2F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n 11" descr="Imagen que contiene taza">
            <a:extLst>
              <a:ext uri="{FF2B5EF4-FFF2-40B4-BE49-F238E27FC236}">
                <a16:creationId xmlns:a16="http://schemas.microsoft.com/office/drawing/2014/main" id="{67F0A147-6B9B-95C1-A599-371EB5AE2E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863" y="149357"/>
            <a:ext cx="1585203" cy="523375"/>
          </a:xfrm>
          <a:prstGeom prst="rect">
            <a:avLst/>
          </a:prstGeom>
        </p:spPr>
      </p:pic>
      <p:pic>
        <p:nvPicPr>
          <p:cNvPr id="14" name="Imagen 13" descr="Imagen que contiene taza">
            <a:extLst>
              <a:ext uri="{FF2B5EF4-FFF2-40B4-BE49-F238E27FC236}">
                <a16:creationId xmlns:a16="http://schemas.microsoft.com/office/drawing/2014/main" id="{CE175504-8FFA-EA9D-0960-EF3DA6CBCB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920" y="-1450843"/>
            <a:ext cx="1585203" cy="523375"/>
          </a:xfrm>
          <a:prstGeom prst="rect">
            <a:avLst/>
          </a:prstGeom>
        </p:spPr>
      </p:pic>
      <p:pic>
        <p:nvPicPr>
          <p:cNvPr id="16" name="Imagen 15" descr="Diagrama&#10;&#10;El contenido generado por IA puede ser incorrecto.">
            <a:extLst>
              <a:ext uri="{FF2B5EF4-FFF2-40B4-BE49-F238E27FC236}">
                <a16:creationId xmlns:a16="http://schemas.microsoft.com/office/drawing/2014/main" id="{6F571571-723E-3475-B2A9-0A8377B6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263" y="0"/>
            <a:ext cx="786870" cy="742952"/>
          </a:xfrm>
          <a:prstGeom prst="rect">
            <a:avLst/>
          </a:prstGeom>
        </p:spPr>
      </p:pic>
      <p:pic>
        <p:nvPicPr>
          <p:cNvPr id="17" name="Imagen 16" descr="Diagrama&#10;&#10;El contenido generado por IA puede ser incorrecto.">
            <a:extLst>
              <a:ext uri="{FF2B5EF4-FFF2-40B4-BE49-F238E27FC236}">
                <a16:creationId xmlns:a16="http://schemas.microsoft.com/office/drawing/2014/main" id="{60A5A06F-19FA-585D-8B8B-85DE655676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8257" y="-593595"/>
            <a:ext cx="786870" cy="742952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6C10FFA5-97F9-AEC8-D817-24D1767D3A1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853876" y="221363"/>
            <a:ext cx="355313" cy="300226"/>
          </a:xfrm>
          <a:prstGeom prst="rect">
            <a:avLst/>
          </a:prstGeom>
        </p:spPr>
      </p:pic>
      <p:grpSp>
        <p:nvGrpSpPr>
          <p:cNvPr id="194" name="Grupo 193">
            <a:extLst>
              <a:ext uri="{FF2B5EF4-FFF2-40B4-BE49-F238E27FC236}">
                <a16:creationId xmlns:a16="http://schemas.microsoft.com/office/drawing/2014/main" id="{FA327E42-2A7D-D692-71FA-073DC13B814E}"/>
              </a:ext>
            </a:extLst>
          </p:cNvPr>
          <p:cNvGrpSpPr/>
          <p:nvPr/>
        </p:nvGrpSpPr>
        <p:grpSpPr>
          <a:xfrm>
            <a:off x="540703" y="935946"/>
            <a:ext cx="5101431" cy="408516"/>
            <a:chOff x="609600" y="742951"/>
            <a:chExt cx="5101431" cy="408516"/>
          </a:xfrm>
        </p:grpSpPr>
        <p:sp>
          <p:nvSpPr>
            <p:cNvPr id="195" name="Rectángulo 194">
              <a:extLst>
                <a:ext uri="{FF2B5EF4-FFF2-40B4-BE49-F238E27FC236}">
                  <a16:creationId xmlns:a16="http://schemas.microsoft.com/office/drawing/2014/main" id="{F6A51084-A3D5-0466-A547-42DD90E23644}"/>
                </a:ext>
              </a:extLst>
            </p:cNvPr>
            <p:cNvSpPr/>
            <p:nvPr/>
          </p:nvSpPr>
          <p:spPr>
            <a:xfrm>
              <a:off x="609600" y="742952"/>
              <a:ext cx="931333" cy="408515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2400" b="1" dirty="0">
                  <a:solidFill>
                    <a:schemeClr val="tx1"/>
                  </a:solidFill>
                </a:rPr>
                <a:t>E4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96" name="Rectángulo 195">
              <a:extLst>
                <a:ext uri="{FF2B5EF4-FFF2-40B4-BE49-F238E27FC236}">
                  <a16:creationId xmlns:a16="http://schemas.microsoft.com/office/drawing/2014/main" id="{100E420F-D195-3FE5-61CD-140B2283B6AF}"/>
                </a:ext>
              </a:extLst>
            </p:cNvPr>
            <p:cNvSpPr/>
            <p:nvPr/>
          </p:nvSpPr>
          <p:spPr>
            <a:xfrm>
              <a:off x="1540933" y="742952"/>
              <a:ext cx="931333" cy="408515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ángulo 196">
              <a:extLst>
                <a:ext uri="{FF2B5EF4-FFF2-40B4-BE49-F238E27FC236}">
                  <a16:creationId xmlns:a16="http://schemas.microsoft.com/office/drawing/2014/main" id="{BC522161-D14F-47CA-C211-60B780CEFF41}"/>
                </a:ext>
              </a:extLst>
            </p:cNvPr>
            <p:cNvSpPr/>
            <p:nvPr/>
          </p:nvSpPr>
          <p:spPr>
            <a:xfrm>
              <a:off x="2510631" y="742951"/>
              <a:ext cx="3200400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dirty="0"/>
                <a:t>MTB</a:t>
              </a:r>
              <a:endParaRPr lang="en-US" dirty="0"/>
            </a:p>
          </p:txBody>
        </p:sp>
      </p:grpSp>
      <p:grpSp>
        <p:nvGrpSpPr>
          <p:cNvPr id="200" name="Grupo 199">
            <a:extLst>
              <a:ext uri="{FF2B5EF4-FFF2-40B4-BE49-F238E27FC236}">
                <a16:creationId xmlns:a16="http://schemas.microsoft.com/office/drawing/2014/main" id="{F4D3D916-135B-83D7-3136-DDFCA7603CBE}"/>
              </a:ext>
            </a:extLst>
          </p:cNvPr>
          <p:cNvGrpSpPr/>
          <p:nvPr/>
        </p:nvGrpSpPr>
        <p:grpSpPr>
          <a:xfrm>
            <a:off x="540703" y="1526050"/>
            <a:ext cx="5229726" cy="523135"/>
            <a:chOff x="609600" y="1357607"/>
            <a:chExt cx="5101431" cy="711825"/>
          </a:xfrm>
        </p:grpSpPr>
        <p:sp>
          <p:nvSpPr>
            <p:cNvPr id="201" name="Rectángulo 200">
              <a:extLst>
                <a:ext uri="{FF2B5EF4-FFF2-40B4-BE49-F238E27FC236}">
                  <a16:creationId xmlns:a16="http://schemas.microsoft.com/office/drawing/2014/main" id="{5656299B-FDEA-6482-5AB5-921814A6C7D5}"/>
                </a:ext>
              </a:extLst>
            </p:cNvPr>
            <p:cNvSpPr/>
            <p:nvPr/>
          </p:nvSpPr>
          <p:spPr>
            <a:xfrm>
              <a:off x="609600" y="1357966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DISTANCIA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2" name="Rectángulo 201">
              <a:extLst>
                <a:ext uri="{FF2B5EF4-FFF2-40B4-BE49-F238E27FC236}">
                  <a16:creationId xmlns:a16="http://schemas.microsoft.com/office/drawing/2014/main" id="{C7A20A77-F712-154B-A9BB-FBDAAB95AA33}"/>
                </a:ext>
              </a:extLst>
            </p:cNvPr>
            <p:cNvSpPr/>
            <p:nvPr/>
          </p:nvSpPr>
          <p:spPr>
            <a:xfrm>
              <a:off x="609600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38km</a:t>
              </a:r>
              <a:endParaRPr lang="en-US" sz="1200" dirty="0"/>
            </a:p>
          </p:txBody>
        </p:sp>
        <p:sp>
          <p:nvSpPr>
            <p:cNvPr id="203" name="Rectángulo 202">
              <a:extLst>
                <a:ext uri="{FF2B5EF4-FFF2-40B4-BE49-F238E27FC236}">
                  <a16:creationId xmlns:a16="http://schemas.microsoft.com/office/drawing/2014/main" id="{7A5F533E-B16B-91D2-5C0D-6B199A3CE899}"/>
                </a:ext>
              </a:extLst>
            </p:cNvPr>
            <p:cNvSpPr/>
            <p:nvPr/>
          </p:nvSpPr>
          <p:spPr>
            <a:xfrm>
              <a:off x="1553368" y="1357966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DESNIVEL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4" name="Rectángulo 203">
              <a:extLst>
                <a:ext uri="{FF2B5EF4-FFF2-40B4-BE49-F238E27FC236}">
                  <a16:creationId xmlns:a16="http://schemas.microsoft.com/office/drawing/2014/main" id="{A3F0D0A1-4A70-DA62-1589-588D671076F7}"/>
                </a:ext>
              </a:extLst>
            </p:cNvPr>
            <p:cNvSpPr/>
            <p:nvPr/>
          </p:nvSpPr>
          <p:spPr>
            <a:xfrm>
              <a:off x="1553368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+270/-200</a:t>
              </a:r>
              <a:endParaRPr lang="en-US" sz="1200" dirty="0"/>
            </a:p>
          </p:txBody>
        </p:sp>
        <p:sp>
          <p:nvSpPr>
            <p:cNvPr id="205" name="Rectángulo 204">
              <a:extLst>
                <a:ext uri="{FF2B5EF4-FFF2-40B4-BE49-F238E27FC236}">
                  <a16:creationId xmlns:a16="http://schemas.microsoft.com/office/drawing/2014/main" id="{D2DB1D6A-C444-974C-5B39-7435EA237ACE}"/>
                </a:ext>
              </a:extLst>
            </p:cNvPr>
            <p:cNvSpPr/>
            <p:nvPr/>
          </p:nvSpPr>
          <p:spPr>
            <a:xfrm>
              <a:off x="2510631" y="1357607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TIEMPO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6" name="Rectángulo 205">
              <a:extLst>
                <a:ext uri="{FF2B5EF4-FFF2-40B4-BE49-F238E27FC236}">
                  <a16:creationId xmlns:a16="http://schemas.microsoft.com/office/drawing/2014/main" id="{E63D417C-33F0-CBD8-C92C-D1FA86072A1A}"/>
                </a:ext>
              </a:extLst>
            </p:cNvPr>
            <p:cNvSpPr/>
            <p:nvPr/>
          </p:nvSpPr>
          <p:spPr>
            <a:xfrm>
              <a:off x="2514265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4h /6h</a:t>
              </a:r>
            </a:p>
          </p:txBody>
        </p:sp>
        <p:sp>
          <p:nvSpPr>
            <p:cNvPr id="207" name="Rectángulo 206">
              <a:extLst>
                <a:ext uri="{FF2B5EF4-FFF2-40B4-BE49-F238E27FC236}">
                  <a16:creationId xmlns:a16="http://schemas.microsoft.com/office/drawing/2014/main" id="{8A763E0A-A79B-C2FC-DD70-EA54A39FE8D2}"/>
                </a:ext>
              </a:extLst>
            </p:cNvPr>
            <p:cNvSpPr/>
            <p:nvPr/>
          </p:nvSpPr>
          <p:spPr>
            <a:xfrm>
              <a:off x="3480329" y="1357607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CPS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8" name="Rectángulo 207">
              <a:extLst>
                <a:ext uri="{FF2B5EF4-FFF2-40B4-BE49-F238E27FC236}">
                  <a16:creationId xmlns:a16="http://schemas.microsoft.com/office/drawing/2014/main" id="{53BBB033-3BDE-755F-6424-EACB98F0FE10}"/>
                </a:ext>
              </a:extLst>
            </p:cNvPr>
            <p:cNvSpPr/>
            <p:nvPr/>
          </p:nvSpPr>
          <p:spPr>
            <a:xfrm>
              <a:off x="3480329" y="1656794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8</a:t>
              </a:r>
            </a:p>
          </p:txBody>
        </p:sp>
        <p:sp>
          <p:nvSpPr>
            <p:cNvPr id="209" name="Rectángulo 208">
              <a:extLst>
                <a:ext uri="{FF2B5EF4-FFF2-40B4-BE49-F238E27FC236}">
                  <a16:creationId xmlns:a16="http://schemas.microsoft.com/office/drawing/2014/main" id="{2D1975C0-6A57-A27D-23D6-BC3CE96C2B83}"/>
                </a:ext>
              </a:extLst>
            </p:cNvPr>
            <p:cNvSpPr/>
            <p:nvPr/>
          </p:nvSpPr>
          <p:spPr>
            <a:xfrm>
              <a:off x="4446393" y="1357607"/>
              <a:ext cx="1264638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MAPAS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10" name="Rectángulo 209">
              <a:extLst>
                <a:ext uri="{FF2B5EF4-FFF2-40B4-BE49-F238E27FC236}">
                  <a16:creationId xmlns:a16="http://schemas.microsoft.com/office/drawing/2014/main" id="{7A6E504D-BC5E-A021-C9DB-559CB2736341}"/>
                </a:ext>
              </a:extLst>
            </p:cNvPr>
            <p:cNvSpPr/>
            <p:nvPr/>
          </p:nvSpPr>
          <p:spPr>
            <a:xfrm>
              <a:off x="4446393" y="1656794"/>
              <a:ext cx="1264638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2          1:35.000</a:t>
              </a:r>
              <a:endParaRPr lang="en-US" sz="1200" dirty="0"/>
            </a:p>
          </p:txBody>
        </p:sp>
      </p:grpSp>
      <p:sp>
        <p:nvSpPr>
          <p:cNvPr id="4" name="TextBox 24">
            <a:extLst>
              <a:ext uri="{FF2B5EF4-FFF2-40B4-BE49-F238E27FC236}">
                <a16:creationId xmlns:a16="http://schemas.microsoft.com/office/drawing/2014/main" id="{45C32C19-1EC3-D11C-F529-4A723AA09AAF}"/>
              </a:ext>
            </a:extLst>
          </p:cNvPr>
          <p:cNvSpPr txBox="1"/>
          <p:nvPr/>
        </p:nvSpPr>
        <p:spPr>
          <a:xfrm>
            <a:off x="1609496" y="503145"/>
            <a:ext cx="29339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2400" spc="300" dirty="0">
                <a:solidFill>
                  <a:schemeClr val="bg1"/>
                </a:solidFill>
                <a:latin typeface="Aeonik Medium" panose="02010503030300000000" pitchFamily="50" charset="0"/>
                <a:cs typeface="Arial" panose="020B0604020202020204" pitchFamily="34" charset="0"/>
              </a:rPr>
              <a:t>CATEGORIA</a:t>
            </a:r>
            <a:endParaRPr lang="pt-BR" sz="2400" spc="3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C57A506-3B56-0F97-038C-605935FF1C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619" t="4581" r="20067" b="15221"/>
          <a:stretch>
            <a:fillRect/>
          </a:stretch>
        </p:blipFill>
        <p:spPr>
          <a:xfrm>
            <a:off x="6636219" y="160794"/>
            <a:ext cx="5322677" cy="6563613"/>
          </a:xfrm>
          <a:prstGeom prst="rect">
            <a:avLst/>
          </a:prstGeom>
        </p:spPr>
      </p:pic>
      <p:pic>
        <p:nvPicPr>
          <p:cNvPr id="7" name="Imagen 6" descr="Imagen que contiene taza">
            <a:extLst>
              <a:ext uri="{FF2B5EF4-FFF2-40B4-BE49-F238E27FC236}">
                <a16:creationId xmlns:a16="http://schemas.microsoft.com/office/drawing/2014/main" id="{77980F4A-513C-0D84-3E38-809B6AE9DB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080" y="241457"/>
            <a:ext cx="1585203" cy="523375"/>
          </a:xfrm>
          <a:prstGeom prst="rect">
            <a:avLst/>
          </a:prstGeom>
        </p:spPr>
      </p:pic>
      <p:pic>
        <p:nvPicPr>
          <p:cNvPr id="8" name="Imagen 7" descr="Diagrama&#10;&#10;El contenido generado por IA puede ser incorrecto.">
            <a:extLst>
              <a:ext uri="{FF2B5EF4-FFF2-40B4-BE49-F238E27FC236}">
                <a16:creationId xmlns:a16="http://schemas.microsoft.com/office/drawing/2014/main" id="{9BA126C1-95F0-20CA-E2B9-389C0E5C6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073" y="301256"/>
            <a:ext cx="786870" cy="742952"/>
          </a:xfrm>
          <a:prstGeom prst="rect">
            <a:avLst/>
          </a:prstGeom>
        </p:spPr>
      </p:pic>
      <p:sp>
        <p:nvSpPr>
          <p:cNvPr id="39" name="TextBox 22">
            <a:extLst>
              <a:ext uri="{FF2B5EF4-FFF2-40B4-BE49-F238E27FC236}">
                <a16:creationId xmlns:a16="http://schemas.microsoft.com/office/drawing/2014/main" id="{890F45AD-0DDC-E8C2-875F-11C57A583D5F}"/>
              </a:ext>
            </a:extLst>
          </p:cNvPr>
          <p:cNvSpPr txBox="1"/>
          <p:nvPr/>
        </p:nvSpPr>
        <p:spPr>
          <a:xfrm>
            <a:off x="6853069" y="1637690"/>
            <a:ext cx="5072020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s-ES" sz="6000" b="1" dirty="0">
                <a:latin typeface="Bebas Kai" panose="04050603020B02020204" pitchFamily="82" charset="0"/>
                <a:cs typeface="Arial" panose="020B0604020202020204" pitchFamily="34" charset="0"/>
              </a:rPr>
              <a:t>Aventura</a:t>
            </a:r>
            <a:endParaRPr lang="pt-BR" sz="6000" b="1" dirty="0">
              <a:latin typeface="Bebas Kai" panose="04050603020B02020204" pitchFamily="82" charset="0"/>
            </a:endParaRPr>
          </a:p>
        </p:txBody>
      </p:sp>
      <p:sp>
        <p:nvSpPr>
          <p:cNvPr id="43" name="TextBox 24">
            <a:extLst>
              <a:ext uri="{FF2B5EF4-FFF2-40B4-BE49-F238E27FC236}">
                <a16:creationId xmlns:a16="http://schemas.microsoft.com/office/drawing/2014/main" id="{E2E23D55-D2A1-F806-468A-3EF7DCC2B05D}"/>
              </a:ext>
            </a:extLst>
          </p:cNvPr>
          <p:cNvSpPr txBox="1"/>
          <p:nvPr/>
        </p:nvSpPr>
        <p:spPr>
          <a:xfrm>
            <a:off x="1609496" y="503145"/>
            <a:ext cx="29339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2400" spc="300" dirty="0">
                <a:solidFill>
                  <a:schemeClr val="bg1"/>
                </a:solidFill>
                <a:latin typeface="Aeonik Medium" panose="02010503030300000000" pitchFamily="50" charset="0"/>
                <a:cs typeface="Arial" panose="020B0604020202020204" pitchFamily="34" charset="0"/>
              </a:rPr>
              <a:t>CATEGORIA</a:t>
            </a:r>
            <a:endParaRPr lang="pt-BR" sz="2400" spc="300" dirty="0"/>
          </a:p>
        </p:txBody>
      </p:sp>
      <p:sp>
        <p:nvSpPr>
          <p:cNvPr id="44" name="TextBox 33">
            <a:extLst>
              <a:ext uri="{FF2B5EF4-FFF2-40B4-BE49-F238E27FC236}">
                <a16:creationId xmlns:a16="http://schemas.microsoft.com/office/drawing/2014/main" id="{4BAD0152-43C8-8F65-12BE-C1FB595625E7}"/>
              </a:ext>
            </a:extLst>
          </p:cNvPr>
          <p:cNvSpPr txBox="1"/>
          <p:nvPr/>
        </p:nvSpPr>
        <p:spPr>
          <a:xfrm>
            <a:off x="10160407" y="2246290"/>
            <a:ext cx="16605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spc="300" dirty="0">
                <a:solidFill>
                  <a:srgbClr val="467032"/>
                </a:solidFill>
                <a:latin typeface="Aeonik Medium" panose="02010503030300000000" pitchFamily="50" charset="0"/>
                <a:cs typeface="Arial" panose="020B0604020202020204" pitchFamily="34" charset="0"/>
              </a:rPr>
              <a:t>+100KM</a:t>
            </a:r>
            <a:endParaRPr lang="pt-BR" sz="2400" spc="300" dirty="0">
              <a:solidFill>
                <a:srgbClr val="467032"/>
              </a:solidFill>
            </a:endParaRPr>
          </a:p>
        </p:txBody>
      </p:sp>
      <p:sp>
        <p:nvSpPr>
          <p:cNvPr id="46" name="TextBox 24">
            <a:extLst>
              <a:ext uri="{FF2B5EF4-FFF2-40B4-BE49-F238E27FC236}">
                <a16:creationId xmlns:a16="http://schemas.microsoft.com/office/drawing/2014/main" id="{503FBF2C-745C-B035-14A9-B1DFF6EFDB0A}"/>
              </a:ext>
            </a:extLst>
          </p:cNvPr>
          <p:cNvSpPr txBox="1"/>
          <p:nvPr/>
        </p:nvSpPr>
        <p:spPr>
          <a:xfrm>
            <a:off x="5802966" y="1738329"/>
            <a:ext cx="2933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200" b="1" spc="300" dirty="0">
                <a:solidFill>
                  <a:schemeClr val="bg1"/>
                </a:solidFill>
                <a:latin typeface="Aeonik Medium" panose="02010503030300000000" pitchFamily="50" charset="0"/>
                <a:cs typeface="Arial" panose="020B0604020202020204" pitchFamily="34" charset="0"/>
              </a:rPr>
              <a:t>CATEGORIA</a:t>
            </a:r>
            <a:endParaRPr lang="pt-BR" sz="1200" b="1" spc="300" dirty="0"/>
          </a:p>
        </p:txBody>
      </p:sp>
      <p:sp>
        <p:nvSpPr>
          <p:cNvPr id="48" name="TextBox 22">
            <a:extLst>
              <a:ext uri="{FF2B5EF4-FFF2-40B4-BE49-F238E27FC236}">
                <a16:creationId xmlns:a16="http://schemas.microsoft.com/office/drawing/2014/main" id="{F79800F7-9163-5325-7C67-DF4D18827531}"/>
              </a:ext>
            </a:extLst>
          </p:cNvPr>
          <p:cNvSpPr txBox="1"/>
          <p:nvPr/>
        </p:nvSpPr>
        <p:spPr>
          <a:xfrm>
            <a:off x="8950258" y="3021253"/>
            <a:ext cx="3008638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s-ES" sz="2800" b="1" dirty="0">
                <a:latin typeface="Bebas Kai" panose="04050603020B02020204" pitchFamily="82" charset="0"/>
                <a:cs typeface="Arial" panose="020B0604020202020204" pitchFamily="34" charset="0"/>
              </a:rPr>
              <a:t>LIBRO DE RUTA</a:t>
            </a:r>
            <a:endParaRPr lang="pt-BR" sz="2800" b="1" dirty="0">
              <a:latin typeface="Bebas Kai" panose="04050603020B02020204" pitchFamily="8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6B917F5-EA9A-90D2-009F-C7795B1FD4D9}"/>
              </a:ext>
            </a:extLst>
          </p:cNvPr>
          <p:cNvSpPr/>
          <p:nvPr/>
        </p:nvSpPr>
        <p:spPr>
          <a:xfrm>
            <a:off x="545547" y="3370632"/>
            <a:ext cx="951733" cy="159620"/>
          </a:xfrm>
          <a:prstGeom prst="rect">
            <a:avLst/>
          </a:prstGeom>
          <a:solidFill>
            <a:srgbClr val="FFC000"/>
          </a:solidFill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Y" sz="1000" b="1" dirty="0">
                <a:solidFill>
                  <a:schemeClr val="tx1"/>
                </a:solidFill>
              </a:rPr>
              <a:t>PCV28</a:t>
            </a: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AC0A367-F8FD-939C-C631-9A079480CBDD}"/>
              </a:ext>
            </a:extLst>
          </p:cNvPr>
          <p:cNvSpPr/>
          <p:nvPr/>
        </p:nvSpPr>
        <p:spPr>
          <a:xfrm>
            <a:off x="1509987" y="3370633"/>
            <a:ext cx="2956396" cy="156448"/>
          </a:xfrm>
          <a:prstGeom prst="rect">
            <a:avLst/>
          </a:prstGeom>
          <a:solidFill>
            <a:schemeClr val="bg1"/>
          </a:solidFill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Y" sz="800" dirty="0">
                <a:solidFill>
                  <a:schemeClr val="tx1"/>
                </a:solidFill>
              </a:rPr>
              <a:t>CARTEL PCV 28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4282A0C-7A08-E29D-927C-89D94946FA5E}"/>
              </a:ext>
            </a:extLst>
          </p:cNvPr>
          <p:cNvSpPr/>
          <p:nvPr/>
        </p:nvSpPr>
        <p:spPr>
          <a:xfrm>
            <a:off x="4479089" y="3370632"/>
            <a:ext cx="1279633" cy="156449"/>
          </a:xfrm>
          <a:prstGeom prst="rect">
            <a:avLst/>
          </a:prstGeom>
          <a:solidFill>
            <a:schemeClr val="bg1"/>
          </a:solidFill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B098321-F2A0-332D-D0EC-4958E1ED61EC}"/>
              </a:ext>
            </a:extLst>
          </p:cNvPr>
          <p:cNvSpPr/>
          <p:nvPr/>
        </p:nvSpPr>
        <p:spPr>
          <a:xfrm>
            <a:off x="545547" y="3548257"/>
            <a:ext cx="951733" cy="159620"/>
          </a:xfrm>
          <a:prstGeom prst="rect">
            <a:avLst/>
          </a:prstGeom>
          <a:solidFill>
            <a:srgbClr val="FFC000"/>
          </a:solidFill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Y" sz="1000" b="1" dirty="0">
                <a:solidFill>
                  <a:schemeClr val="tx1"/>
                </a:solidFill>
              </a:rPr>
              <a:t>PCV29</a:t>
            </a: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C6F61C4-D1B1-260F-F4B4-198655E76B9A}"/>
              </a:ext>
            </a:extLst>
          </p:cNvPr>
          <p:cNvSpPr/>
          <p:nvPr/>
        </p:nvSpPr>
        <p:spPr>
          <a:xfrm>
            <a:off x="1509987" y="3548258"/>
            <a:ext cx="2956396" cy="156448"/>
          </a:xfrm>
          <a:prstGeom prst="rect">
            <a:avLst/>
          </a:prstGeom>
          <a:solidFill>
            <a:schemeClr val="bg1"/>
          </a:solidFill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PY" sz="800" dirty="0">
                <a:solidFill>
                  <a:schemeClr val="tx1"/>
                </a:solidFill>
              </a:rPr>
              <a:t>CARTEL PCV 29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068EB27-E13D-E648-2A46-FE65AA10FC5E}"/>
              </a:ext>
            </a:extLst>
          </p:cNvPr>
          <p:cNvSpPr/>
          <p:nvPr/>
        </p:nvSpPr>
        <p:spPr>
          <a:xfrm>
            <a:off x="4479089" y="3548257"/>
            <a:ext cx="1279633" cy="156449"/>
          </a:xfrm>
          <a:prstGeom prst="rect">
            <a:avLst/>
          </a:prstGeom>
          <a:solidFill>
            <a:schemeClr val="bg1"/>
          </a:solidFill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0CFACE83-A8B6-F809-43A2-A80376FCF8DA}"/>
              </a:ext>
            </a:extLst>
          </p:cNvPr>
          <p:cNvGrpSpPr/>
          <p:nvPr/>
        </p:nvGrpSpPr>
        <p:grpSpPr>
          <a:xfrm>
            <a:off x="545547" y="4153485"/>
            <a:ext cx="5213175" cy="1293816"/>
            <a:chOff x="609600" y="5478197"/>
            <a:chExt cx="5213175" cy="1120632"/>
          </a:xfrm>
        </p:grpSpPr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18E86BB5-B013-5B56-38D2-EBE233A66EF5}"/>
                </a:ext>
              </a:extLst>
            </p:cNvPr>
            <p:cNvSpPr/>
            <p:nvPr/>
          </p:nvSpPr>
          <p:spPr>
            <a:xfrm>
              <a:off x="609600" y="5480307"/>
              <a:ext cx="964440" cy="1118522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b="1" dirty="0">
                  <a:solidFill>
                    <a:schemeClr val="tx1"/>
                  </a:solidFill>
                </a:rPr>
                <a:t>Normas/ Instrucciones sobre la ruta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8C76CC46-06D2-517E-81BC-9424A54A7958}"/>
                </a:ext>
              </a:extLst>
            </p:cNvPr>
            <p:cNvSpPr/>
            <p:nvPr/>
          </p:nvSpPr>
          <p:spPr>
            <a:xfrm>
              <a:off x="1581455" y="5478197"/>
              <a:ext cx="4241320" cy="1120632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Obligatorio cerrar todas las tranqueras y portones en carrera.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Material de equipo e individual obligatorio siempre en carrera.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Los equipos tienen que circular por la derecha en carreteras principales y secundarias.</a:t>
              </a:r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0D9B930C-060F-7F8C-A216-B394F5960A1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3547" t="35117" r="41776" b="14324"/>
          <a:stretch>
            <a:fillRect/>
          </a:stretch>
        </p:blipFill>
        <p:spPr>
          <a:xfrm>
            <a:off x="6716328" y="218148"/>
            <a:ext cx="1296398" cy="1493323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2C05FDEB-513D-197A-DCA4-B8F7D65FEB79}"/>
              </a:ext>
            </a:extLst>
          </p:cNvPr>
          <p:cNvGrpSpPr/>
          <p:nvPr/>
        </p:nvGrpSpPr>
        <p:grpSpPr>
          <a:xfrm>
            <a:off x="540703" y="2108990"/>
            <a:ext cx="5221362" cy="1842148"/>
            <a:chOff x="540703" y="2108990"/>
            <a:chExt cx="5221362" cy="1842148"/>
          </a:xfrm>
        </p:grpSpPr>
        <p:grpSp>
          <p:nvGrpSpPr>
            <p:cNvPr id="211" name="Grupo 210">
              <a:extLst>
                <a:ext uri="{FF2B5EF4-FFF2-40B4-BE49-F238E27FC236}">
                  <a16:creationId xmlns:a16="http://schemas.microsoft.com/office/drawing/2014/main" id="{5B1744AB-BE8B-8AAC-B95F-71C1CCE79F8C}"/>
                </a:ext>
              </a:extLst>
            </p:cNvPr>
            <p:cNvGrpSpPr/>
            <p:nvPr/>
          </p:nvGrpSpPr>
          <p:grpSpPr>
            <a:xfrm>
              <a:off x="540703" y="2110791"/>
              <a:ext cx="5221362" cy="1834739"/>
              <a:chOff x="601590" y="2228214"/>
              <a:chExt cx="5108633" cy="2652502"/>
            </a:xfrm>
          </p:grpSpPr>
          <p:grpSp>
            <p:nvGrpSpPr>
              <p:cNvPr id="212" name="Grupo 211">
                <a:extLst>
                  <a:ext uri="{FF2B5EF4-FFF2-40B4-BE49-F238E27FC236}">
                    <a16:creationId xmlns:a16="http://schemas.microsoft.com/office/drawing/2014/main" id="{764D9287-6026-6B34-CDEE-90F9132A37DE}"/>
                  </a:ext>
                </a:extLst>
              </p:cNvPr>
              <p:cNvGrpSpPr/>
              <p:nvPr/>
            </p:nvGrpSpPr>
            <p:grpSpPr>
              <a:xfrm>
                <a:off x="609600" y="2228214"/>
                <a:ext cx="5100623" cy="230765"/>
                <a:chOff x="609600" y="2212408"/>
                <a:chExt cx="5101431" cy="299187"/>
              </a:xfrm>
            </p:grpSpPr>
            <p:sp>
              <p:nvSpPr>
                <p:cNvPr id="261" name="Rectángulo 260">
                  <a:extLst>
                    <a:ext uri="{FF2B5EF4-FFF2-40B4-BE49-F238E27FC236}">
                      <a16:creationId xmlns:a16="http://schemas.microsoft.com/office/drawing/2014/main" id="{EE3EECA7-28CB-32F9-8F6F-BC664C5F30BA}"/>
                    </a:ext>
                  </a:extLst>
                </p:cNvPr>
                <p:cNvSpPr/>
                <p:nvPr/>
              </p:nvSpPr>
              <p:spPr>
                <a:xfrm>
                  <a:off x="609600" y="2212408"/>
                  <a:ext cx="931333" cy="299187"/>
                </a:xfrm>
                <a:prstGeom prst="rect">
                  <a:avLst/>
                </a:prstGeom>
                <a:solidFill>
                  <a:srgbClr val="FFC000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PY" sz="1000" b="1" dirty="0">
                      <a:solidFill>
                        <a:schemeClr val="tx1"/>
                      </a:solidFill>
                    </a:rPr>
                    <a:t>Salida T3</a:t>
                  </a:r>
                  <a:endParaRPr lang="en-US" sz="1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2" name="Rectángulo 261">
                  <a:extLst>
                    <a:ext uri="{FF2B5EF4-FFF2-40B4-BE49-F238E27FC236}">
                      <a16:creationId xmlns:a16="http://schemas.microsoft.com/office/drawing/2014/main" id="{5615D479-57DF-8CDB-04BA-444A9F262DA3}"/>
                    </a:ext>
                  </a:extLst>
                </p:cNvPr>
                <p:cNvSpPr/>
                <p:nvPr/>
              </p:nvSpPr>
              <p:spPr>
                <a:xfrm>
                  <a:off x="1553367" y="2212412"/>
                  <a:ext cx="2893026" cy="293245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s-PY" sz="800" dirty="0">
                      <a:solidFill>
                        <a:schemeClr val="tx1"/>
                      </a:solidFill>
                    </a:rPr>
                    <a:t>Casa particular en esquina</a:t>
                  </a:r>
                  <a:endParaRPr lang="en-US" sz="8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3" name="Rectángulo 262">
                  <a:extLst>
                    <a:ext uri="{FF2B5EF4-FFF2-40B4-BE49-F238E27FC236}">
                      <a16:creationId xmlns:a16="http://schemas.microsoft.com/office/drawing/2014/main" id="{4324E13C-612A-1B17-8900-F63551229B1E}"/>
                    </a:ext>
                  </a:extLst>
                </p:cNvPr>
                <p:cNvSpPr/>
                <p:nvPr/>
              </p:nvSpPr>
              <p:spPr>
                <a:xfrm>
                  <a:off x="4458827" y="2212410"/>
                  <a:ext cx="1252204" cy="293247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  <p:grpSp>
            <p:nvGrpSpPr>
              <p:cNvPr id="213" name="Grupo 212">
                <a:extLst>
                  <a:ext uri="{FF2B5EF4-FFF2-40B4-BE49-F238E27FC236}">
                    <a16:creationId xmlns:a16="http://schemas.microsoft.com/office/drawing/2014/main" id="{A7B6C949-F205-2A1F-61DE-8741EA7E9BAB}"/>
                  </a:ext>
                </a:extLst>
              </p:cNvPr>
              <p:cNvGrpSpPr/>
              <p:nvPr/>
            </p:nvGrpSpPr>
            <p:grpSpPr>
              <a:xfrm>
                <a:off x="601590" y="2530369"/>
                <a:ext cx="5108633" cy="302992"/>
                <a:chOff x="609600" y="2281518"/>
                <a:chExt cx="5101431" cy="299187"/>
              </a:xfrm>
            </p:grpSpPr>
            <p:sp>
              <p:nvSpPr>
                <p:cNvPr id="258" name="Rectángulo 257">
                  <a:extLst>
                    <a:ext uri="{FF2B5EF4-FFF2-40B4-BE49-F238E27FC236}">
                      <a16:creationId xmlns:a16="http://schemas.microsoft.com/office/drawing/2014/main" id="{3AC41D86-91A4-25E0-EBF3-80F6640FEA98}"/>
                    </a:ext>
                  </a:extLst>
                </p:cNvPr>
                <p:cNvSpPr/>
                <p:nvPr/>
              </p:nvSpPr>
              <p:spPr>
                <a:xfrm>
                  <a:off x="609600" y="2281518"/>
                  <a:ext cx="931333" cy="299187"/>
                </a:xfrm>
                <a:prstGeom prst="rect">
                  <a:avLst/>
                </a:prstGeom>
                <a:solidFill>
                  <a:srgbClr val="FFC000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PY" sz="1000" b="1" dirty="0">
                      <a:solidFill>
                        <a:schemeClr val="tx1"/>
                      </a:solidFill>
                    </a:rPr>
                    <a:t>PCV22</a:t>
                  </a:r>
                  <a:endParaRPr lang="en-US" sz="1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9" name="Rectángulo 258">
                  <a:extLst>
                    <a:ext uri="{FF2B5EF4-FFF2-40B4-BE49-F238E27FC236}">
                      <a16:creationId xmlns:a16="http://schemas.microsoft.com/office/drawing/2014/main" id="{D41DC861-A7BC-FD15-27FF-0158C750934A}"/>
                    </a:ext>
                  </a:extLst>
                </p:cNvPr>
                <p:cNvSpPr/>
                <p:nvPr/>
              </p:nvSpPr>
              <p:spPr>
                <a:xfrm>
                  <a:off x="1553367" y="2281519"/>
                  <a:ext cx="2893026" cy="293242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s-PY" sz="800" dirty="0">
                      <a:solidFill>
                        <a:schemeClr val="tx1"/>
                      </a:solidFill>
                    </a:rPr>
                    <a:t>CARTEL PCV 22 </a:t>
                  </a:r>
                  <a:endParaRPr lang="en-US" sz="8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0" name="Rectángulo 259">
                  <a:extLst>
                    <a:ext uri="{FF2B5EF4-FFF2-40B4-BE49-F238E27FC236}">
                      <a16:creationId xmlns:a16="http://schemas.microsoft.com/office/drawing/2014/main" id="{90E54D06-EB0D-97BF-F197-BFADB8C9C0C1}"/>
                    </a:ext>
                  </a:extLst>
                </p:cNvPr>
                <p:cNvSpPr/>
                <p:nvPr/>
              </p:nvSpPr>
              <p:spPr>
                <a:xfrm>
                  <a:off x="4458827" y="2281518"/>
                  <a:ext cx="1252204" cy="293243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  <p:grpSp>
            <p:nvGrpSpPr>
              <p:cNvPr id="214" name="Grupo 213">
                <a:extLst>
                  <a:ext uri="{FF2B5EF4-FFF2-40B4-BE49-F238E27FC236}">
                    <a16:creationId xmlns:a16="http://schemas.microsoft.com/office/drawing/2014/main" id="{ED41475F-20C3-AE51-DF79-40133C578674}"/>
                  </a:ext>
                </a:extLst>
              </p:cNvPr>
              <p:cNvGrpSpPr/>
              <p:nvPr/>
            </p:nvGrpSpPr>
            <p:grpSpPr>
              <a:xfrm>
                <a:off x="609600" y="2797635"/>
                <a:ext cx="5100623" cy="230765"/>
                <a:chOff x="609600" y="2281518"/>
                <a:chExt cx="5101431" cy="299187"/>
              </a:xfrm>
            </p:grpSpPr>
            <p:sp>
              <p:nvSpPr>
                <p:cNvPr id="255" name="Rectángulo 254">
                  <a:extLst>
                    <a:ext uri="{FF2B5EF4-FFF2-40B4-BE49-F238E27FC236}">
                      <a16:creationId xmlns:a16="http://schemas.microsoft.com/office/drawing/2014/main" id="{A971DD2D-C4E9-C4C8-FF15-EDF059526B18}"/>
                    </a:ext>
                  </a:extLst>
                </p:cNvPr>
                <p:cNvSpPr/>
                <p:nvPr/>
              </p:nvSpPr>
              <p:spPr>
                <a:xfrm>
                  <a:off x="609600" y="2281518"/>
                  <a:ext cx="931333" cy="299187"/>
                </a:xfrm>
                <a:prstGeom prst="rect">
                  <a:avLst/>
                </a:prstGeom>
                <a:solidFill>
                  <a:srgbClr val="FFC000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PY" sz="1000" b="1" dirty="0">
                      <a:solidFill>
                        <a:schemeClr val="tx1"/>
                      </a:solidFill>
                    </a:rPr>
                    <a:t>PCV23</a:t>
                  </a:r>
                  <a:endParaRPr lang="en-US" sz="1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6" name="Rectángulo 255">
                  <a:extLst>
                    <a:ext uri="{FF2B5EF4-FFF2-40B4-BE49-F238E27FC236}">
                      <a16:creationId xmlns:a16="http://schemas.microsoft.com/office/drawing/2014/main" id="{8933BD38-54A1-D5C2-5B8D-663188C7E13E}"/>
                    </a:ext>
                  </a:extLst>
                </p:cNvPr>
                <p:cNvSpPr/>
                <p:nvPr/>
              </p:nvSpPr>
              <p:spPr>
                <a:xfrm>
                  <a:off x="1553367" y="2281519"/>
                  <a:ext cx="2893026" cy="293242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s-PY" sz="800" dirty="0">
                      <a:solidFill>
                        <a:schemeClr val="tx1"/>
                      </a:solidFill>
                    </a:rPr>
                    <a:t>CARTEL PCV 23</a:t>
                  </a:r>
                  <a:endParaRPr lang="en-US" sz="8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7" name="Rectángulo 256">
                  <a:extLst>
                    <a:ext uri="{FF2B5EF4-FFF2-40B4-BE49-F238E27FC236}">
                      <a16:creationId xmlns:a16="http://schemas.microsoft.com/office/drawing/2014/main" id="{D92D2559-35FD-7358-91AA-99BCF883C7F1}"/>
                    </a:ext>
                  </a:extLst>
                </p:cNvPr>
                <p:cNvSpPr/>
                <p:nvPr/>
              </p:nvSpPr>
              <p:spPr>
                <a:xfrm>
                  <a:off x="4458827" y="2281518"/>
                  <a:ext cx="1252204" cy="293243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  <p:grpSp>
            <p:nvGrpSpPr>
              <p:cNvPr id="215" name="Grupo 214">
                <a:extLst>
                  <a:ext uri="{FF2B5EF4-FFF2-40B4-BE49-F238E27FC236}">
                    <a16:creationId xmlns:a16="http://schemas.microsoft.com/office/drawing/2014/main" id="{313638D2-2F25-A799-9CED-B3D25650417B}"/>
                  </a:ext>
                </a:extLst>
              </p:cNvPr>
              <p:cNvGrpSpPr/>
              <p:nvPr/>
            </p:nvGrpSpPr>
            <p:grpSpPr>
              <a:xfrm>
                <a:off x="609600" y="3043957"/>
                <a:ext cx="5100623" cy="230765"/>
                <a:chOff x="609600" y="2281518"/>
                <a:chExt cx="5101431" cy="299187"/>
              </a:xfrm>
            </p:grpSpPr>
            <p:sp>
              <p:nvSpPr>
                <p:cNvPr id="252" name="Rectángulo 251">
                  <a:extLst>
                    <a:ext uri="{FF2B5EF4-FFF2-40B4-BE49-F238E27FC236}">
                      <a16:creationId xmlns:a16="http://schemas.microsoft.com/office/drawing/2014/main" id="{C1BD89A9-BF24-7A48-220E-BE59989FB41C}"/>
                    </a:ext>
                  </a:extLst>
                </p:cNvPr>
                <p:cNvSpPr/>
                <p:nvPr/>
              </p:nvSpPr>
              <p:spPr>
                <a:xfrm>
                  <a:off x="609600" y="2281518"/>
                  <a:ext cx="931333" cy="299187"/>
                </a:xfrm>
                <a:prstGeom prst="rect">
                  <a:avLst/>
                </a:prstGeom>
                <a:solidFill>
                  <a:srgbClr val="FFC000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PY" sz="1000" b="1" dirty="0">
                      <a:solidFill>
                        <a:schemeClr val="tx1"/>
                      </a:solidFill>
                    </a:rPr>
                    <a:t>PCV24</a:t>
                  </a:r>
                  <a:endParaRPr lang="en-US" sz="1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3" name="Rectángulo 252">
                  <a:extLst>
                    <a:ext uri="{FF2B5EF4-FFF2-40B4-BE49-F238E27FC236}">
                      <a16:creationId xmlns:a16="http://schemas.microsoft.com/office/drawing/2014/main" id="{A0E38363-0D61-BBFC-ABCE-5DC9904B3417}"/>
                    </a:ext>
                  </a:extLst>
                </p:cNvPr>
                <p:cNvSpPr/>
                <p:nvPr/>
              </p:nvSpPr>
              <p:spPr>
                <a:xfrm>
                  <a:off x="1553367" y="2281519"/>
                  <a:ext cx="2893026" cy="293242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s-PY" sz="800" dirty="0">
                      <a:solidFill>
                        <a:schemeClr val="tx1"/>
                      </a:solidFill>
                    </a:rPr>
                    <a:t>CARTEL PCV 24</a:t>
                  </a:r>
                  <a:endParaRPr lang="en-US" sz="8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4" name="Rectángulo 253">
                  <a:extLst>
                    <a:ext uri="{FF2B5EF4-FFF2-40B4-BE49-F238E27FC236}">
                      <a16:creationId xmlns:a16="http://schemas.microsoft.com/office/drawing/2014/main" id="{8FA05AC0-41F5-321E-FA2D-A9A50D147FB3}"/>
                    </a:ext>
                  </a:extLst>
                </p:cNvPr>
                <p:cNvSpPr/>
                <p:nvPr/>
              </p:nvSpPr>
              <p:spPr>
                <a:xfrm>
                  <a:off x="4458827" y="2281518"/>
                  <a:ext cx="1252204" cy="293243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  <p:grpSp>
            <p:nvGrpSpPr>
              <p:cNvPr id="216" name="Grupo 215">
                <a:extLst>
                  <a:ext uri="{FF2B5EF4-FFF2-40B4-BE49-F238E27FC236}">
                    <a16:creationId xmlns:a16="http://schemas.microsoft.com/office/drawing/2014/main" id="{EDE69673-2AD5-382E-7556-1B153C6B934A}"/>
                  </a:ext>
                </a:extLst>
              </p:cNvPr>
              <p:cNvGrpSpPr/>
              <p:nvPr/>
            </p:nvGrpSpPr>
            <p:grpSpPr>
              <a:xfrm>
                <a:off x="609600" y="3277141"/>
                <a:ext cx="5100623" cy="230765"/>
                <a:chOff x="609600" y="2281518"/>
                <a:chExt cx="5101431" cy="299187"/>
              </a:xfrm>
            </p:grpSpPr>
            <p:sp>
              <p:nvSpPr>
                <p:cNvPr id="249" name="Rectángulo 248">
                  <a:extLst>
                    <a:ext uri="{FF2B5EF4-FFF2-40B4-BE49-F238E27FC236}">
                      <a16:creationId xmlns:a16="http://schemas.microsoft.com/office/drawing/2014/main" id="{088A1072-9A0E-F6EA-749D-E58D17EEBDD9}"/>
                    </a:ext>
                  </a:extLst>
                </p:cNvPr>
                <p:cNvSpPr/>
                <p:nvPr/>
              </p:nvSpPr>
              <p:spPr>
                <a:xfrm>
                  <a:off x="609600" y="2281518"/>
                  <a:ext cx="931333" cy="299187"/>
                </a:xfrm>
                <a:prstGeom prst="rect">
                  <a:avLst/>
                </a:prstGeom>
                <a:solidFill>
                  <a:srgbClr val="FFC000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PY" sz="1000" b="1" dirty="0">
                      <a:solidFill>
                        <a:schemeClr val="tx1"/>
                      </a:solidFill>
                    </a:rPr>
                    <a:t>PCV25</a:t>
                  </a:r>
                  <a:endParaRPr lang="en-US" sz="1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0" name="Rectángulo 249">
                  <a:extLst>
                    <a:ext uri="{FF2B5EF4-FFF2-40B4-BE49-F238E27FC236}">
                      <a16:creationId xmlns:a16="http://schemas.microsoft.com/office/drawing/2014/main" id="{705D3572-2AB0-07B7-26CB-5C469E424B55}"/>
                    </a:ext>
                  </a:extLst>
                </p:cNvPr>
                <p:cNvSpPr/>
                <p:nvPr/>
              </p:nvSpPr>
              <p:spPr>
                <a:xfrm>
                  <a:off x="1553367" y="2281519"/>
                  <a:ext cx="2893026" cy="293242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s-PY" sz="800" dirty="0">
                      <a:solidFill>
                        <a:schemeClr val="tx1"/>
                      </a:solidFill>
                    </a:rPr>
                    <a:t>CARTEL PCV 25</a:t>
                  </a:r>
                  <a:endParaRPr lang="en-US" sz="8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1" name="Rectángulo 250">
                  <a:extLst>
                    <a:ext uri="{FF2B5EF4-FFF2-40B4-BE49-F238E27FC236}">
                      <a16:creationId xmlns:a16="http://schemas.microsoft.com/office/drawing/2014/main" id="{5A9F2DAC-3203-4FA3-3DFC-25F737A03978}"/>
                    </a:ext>
                  </a:extLst>
                </p:cNvPr>
                <p:cNvSpPr/>
                <p:nvPr/>
              </p:nvSpPr>
              <p:spPr>
                <a:xfrm>
                  <a:off x="4458827" y="2281518"/>
                  <a:ext cx="1252204" cy="293243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  <p:grpSp>
            <p:nvGrpSpPr>
              <p:cNvPr id="217" name="Grupo 216">
                <a:extLst>
                  <a:ext uri="{FF2B5EF4-FFF2-40B4-BE49-F238E27FC236}">
                    <a16:creationId xmlns:a16="http://schemas.microsoft.com/office/drawing/2014/main" id="{8E2EC69D-1145-2BDA-2C0E-B51FF17F284E}"/>
                  </a:ext>
                </a:extLst>
              </p:cNvPr>
              <p:cNvGrpSpPr/>
              <p:nvPr/>
            </p:nvGrpSpPr>
            <p:grpSpPr>
              <a:xfrm>
                <a:off x="609600" y="3526954"/>
                <a:ext cx="5100623" cy="230765"/>
                <a:chOff x="609600" y="2281518"/>
                <a:chExt cx="5101431" cy="299187"/>
              </a:xfrm>
            </p:grpSpPr>
            <p:sp>
              <p:nvSpPr>
                <p:cNvPr id="246" name="Rectángulo 245">
                  <a:extLst>
                    <a:ext uri="{FF2B5EF4-FFF2-40B4-BE49-F238E27FC236}">
                      <a16:creationId xmlns:a16="http://schemas.microsoft.com/office/drawing/2014/main" id="{E306276A-A112-F9B7-655C-B62175C31FFF}"/>
                    </a:ext>
                  </a:extLst>
                </p:cNvPr>
                <p:cNvSpPr/>
                <p:nvPr/>
              </p:nvSpPr>
              <p:spPr>
                <a:xfrm>
                  <a:off x="609600" y="2281518"/>
                  <a:ext cx="931333" cy="299187"/>
                </a:xfrm>
                <a:prstGeom prst="rect">
                  <a:avLst/>
                </a:prstGeom>
                <a:solidFill>
                  <a:srgbClr val="FFC000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PY" sz="1000" b="1" dirty="0">
                      <a:solidFill>
                        <a:schemeClr val="tx1"/>
                      </a:solidFill>
                    </a:rPr>
                    <a:t>PCV26</a:t>
                  </a:r>
                  <a:endParaRPr lang="en-US" sz="1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7" name="Rectángulo 246">
                  <a:extLst>
                    <a:ext uri="{FF2B5EF4-FFF2-40B4-BE49-F238E27FC236}">
                      <a16:creationId xmlns:a16="http://schemas.microsoft.com/office/drawing/2014/main" id="{964AEA8D-6E42-2DC4-0768-017A3EC2A488}"/>
                    </a:ext>
                  </a:extLst>
                </p:cNvPr>
                <p:cNvSpPr/>
                <p:nvPr/>
              </p:nvSpPr>
              <p:spPr>
                <a:xfrm>
                  <a:off x="1553367" y="2281519"/>
                  <a:ext cx="2893026" cy="293242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s-PY" sz="800" dirty="0">
                      <a:solidFill>
                        <a:schemeClr val="tx1"/>
                      </a:solidFill>
                    </a:rPr>
                    <a:t>CARTEL PCV 26</a:t>
                  </a:r>
                  <a:endParaRPr lang="en-US" sz="8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8" name="Rectángulo 247">
                  <a:extLst>
                    <a:ext uri="{FF2B5EF4-FFF2-40B4-BE49-F238E27FC236}">
                      <a16:creationId xmlns:a16="http://schemas.microsoft.com/office/drawing/2014/main" id="{43FA2820-DCC2-5235-F4B5-AFCB8A0DCE56}"/>
                    </a:ext>
                  </a:extLst>
                </p:cNvPr>
                <p:cNvSpPr/>
                <p:nvPr/>
              </p:nvSpPr>
              <p:spPr>
                <a:xfrm>
                  <a:off x="4458827" y="2281518"/>
                  <a:ext cx="1252204" cy="293243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  <p:grpSp>
            <p:nvGrpSpPr>
              <p:cNvPr id="218" name="Grupo 217">
                <a:extLst>
                  <a:ext uri="{FF2B5EF4-FFF2-40B4-BE49-F238E27FC236}">
                    <a16:creationId xmlns:a16="http://schemas.microsoft.com/office/drawing/2014/main" id="{8FDE6EBA-5D8E-1A12-7105-AEB1BA9B0ECD}"/>
                  </a:ext>
                </a:extLst>
              </p:cNvPr>
              <p:cNvGrpSpPr/>
              <p:nvPr/>
            </p:nvGrpSpPr>
            <p:grpSpPr>
              <a:xfrm>
                <a:off x="609600" y="3783748"/>
                <a:ext cx="5100623" cy="230765"/>
                <a:chOff x="609600" y="2281518"/>
                <a:chExt cx="5101431" cy="299187"/>
              </a:xfrm>
            </p:grpSpPr>
            <p:sp>
              <p:nvSpPr>
                <p:cNvPr id="243" name="Rectángulo 242">
                  <a:extLst>
                    <a:ext uri="{FF2B5EF4-FFF2-40B4-BE49-F238E27FC236}">
                      <a16:creationId xmlns:a16="http://schemas.microsoft.com/office/drawing/2014/main" id="{386F813E-1D9B-791F-2F7E-A8587599AC64}"/>
                    </a:ext>
                  </a:extLst>
                </p:cNvPr>
                <p:cNvSpPr/>
                <p:nvPr/>
              </p:nvSpPr>
              <p:spPr>
                <a:xfrm>
                  <a:off x="609600" y="2281518"/>
                  <a:ext cx="931333" cy="299187"/>
                </a:xfrm>
                <a:prstGeom prst="rect">
                  <a:avLst/>
                </a:prstGeom>
                <a:solidFill>
                  <a:srgbClr val="FFC000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PY" sz="1000" b="1" dirty="0">
                      <a:solidFill>
                        <a:schemeClr val="tx1"/>
                      </a:solidFill>
                    </a:rPr>
                    <a:t>PCV27</a:t>
                  </a:r>
                  <a:endParaRPr lang="en-US" sz="1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4" name="Rectángulo 243">
                  <a:extLst>
                    <a:ext uri="{FF2B5EF4-FFF2-40B4-BE49-F238E27FC236}">
                      <a16:creationId xmlns:a16="http://schemas.microsoft.com/office/drawing/2014/main" id="{2014F7C2-5BA5-52CA-F602-DAFDCA5ECD4F}"/>
                    </a:ext>
                  </a:extLst>
                </p:cNvPr>
                <p:cNvSpPr/>
                <p:nvPr/>
              </p:nvSpPr>
              <p:spPr>
                <a:xfrm>
                  <a:off x="1553367" y="2281519"/>
                  <a:ext cx="2893026" cy="293242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s-PY" sz="800" dirty="0">
                      <a:solidFill>
                        <a:schemeClr val="tx1"/>
                      </a:solidFill>
                    </a:rPr>
                    <a:t>CARTEL PCV 27</a:t>
                  </a:r>
                  <a:endParaRPr lang="en-US" sz="8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5" name="Rectángulo 244">
                  <a:extLst>
                    <a:ext uri="{FF2B5EF4-FFF2-40B4-BE49-F238E27FC236}">
                      <a16:creationId xmlns:a16="http://schemas.microsoft.com/office/drawing/2014/main" id="{930D704B-6DC2-CD72-6EDF-A2ABCA4AE2C0}"/>
                    </a:ext>
                  </a:extLst>
                </p:cNvPr>
                <p:cNvSpPr/>
                <p:nvPr/>
              </p:nvSpPr>
              <p:spPr>
                <a:xfrm>
                  <a:off x="4458827" y="2281518"/>
                  <a:ext cx="1252204" cy="293243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  <p:grpSp>
            <p:nvGrpSpPr>
              <p:cNvPr id="220" name="Grupo 219">
                <a:extLst>
                  <a:ext uri="{FF2B5EF4-FFF2-40B4-BE49-F238E27FC236}">
                    <a16:creationId xmlns:a16="http://schemas.microsoft.com/office/drawing/2014/main" id="{FB16D7E6-EDE3-7C81-2BC4-528F849816D1}"/>
                  </a:ext>
                </a:extLst>
              </p:cNvPr>
              <p:cNvGrpSpPr/>
              <p:nvPr/>
            </p:nvGrpSpPr>
            <p:grpSpPr>
              <a:xfrm>
                <a:off x="609600" y="4649951"/>
                <a:ext cx="5100620" cy="230765"/>
                <a:chOff x="609600" y="2740066"/>
                <a:chExt cx="5101431" cy="299188"/>
              </a:xfrm>
            </p:grpSpPr>
            <p:sp>
              <p:nvSpPr>
                <p:cNvPr id="237" name="Rectángulo 236">
                  <a:extLst>
                    <a:ext uri="{FF2B5EF4-FFF2-40B4-BE49-F238E27FC236}">
                      <a16:creationId xmlns:a16="http://schemas.microsoft.com/office/drawing/2014/main" id="{53713C87-BAF3-C09B-8010-55FB6CB7C130}"/>
                    </a:ext>
                  </a:extLst>
                </p:cNvPr>
                <p:cNvSpPr/>
                <p:nvPr/>
              </p:nvSpPr>
              <p:spPr>
                <a:xfrm>
                  <a:off x="609600" y="2740066"/>
                  <a:ext cx="931333" cy="299188"/>
                </a:xfrm>
                <a:prstGeom prst="rect">
                  <a:avLst/>
                </a:prstGeom>
                <a:solidFill>
                  <a:srgbClr val="FFC000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PY" sz="800" b="1" dirty="0">
                      <a:solidFill>
                        <a:schemeClr val="tx1"/>
                      </a:solidFill>
                    </a:rPr>
                    <a:t>Llegada META</a:t>
                  </a:r>
                  <a:endParaRPr lang="en-US" sz="8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8" name="Rectángulo 237">
                  <a:extLst>
                    <a:ext uri="{FF2B5EF4-FFF2-40B4-BE49-F238E27FC236}">
                      <a16:creationId xmlns:a16="http://schemas.microsoft.com/office/drawing/2014/main" id="{E87173FB-0E6A-22A4-038C-9DF1599847C8}"/>
                    </a:ext>
                  </a:extLst>
                </p:cNvPr>
                <p:cNvSpPr/>
                <p:nvPr/>
              </p:nvSpPr>
              <p:spPr>
                <a:xfrm>
                  <a:off x="1553367" y="2740094"/>
                  <a:ext cx="2893026" cy="293253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s-PY" sz="800" dirty="0">
                      <a:solidFill>
                        <a:schemeClr val="tx1"/>
                      </a:solidFill>
                    </a:rPr>
                    <a:t>QUINTA MANDU</a:t>
                  </a:r>
                  <a:r>
                    <a:rPr lang="en-US" sz="800" dirty="0">
                      <a:solidFill>
                        <a:schemeClr val="tx1"/>
                      </a:solidFill>
                    </a:rPr>
                    <a:t>`ARA</a:t>
                  </a:r>
                </a:p>
              </p:txBody>
            </p:sp>
            <p:sp>
              <p:nvSpPr>
                <p:cNvPr id="239" name="Rectángulo 238">
                  <a:extLst>
                    <a:ext uri="{FF2B5EF4-FFF2-40B4-BE49-F238E27FC236}">
                      <a16:creationId xmlns:a16="http://schemas.microsoft.com/office/drawing/2014/main" id="{8A0BE626-FD3C-EC8A-DE5C-044AF30E3F9A}"/>
                    </a:ext>
                  </a:extLst>
                </p:cNvPr>
                <p:cNvSpPr/>
                <p:nvPr/>
              </p:nvSpPr>
              <p:spPr>
                <a:xfrm>
                  <a:off x="4458827" y="2740098"/>
                  <a:ext cx="1252204" cy="293253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</p:grpSp>
        <p:pic>
          <p:nvPicPr>
            <p:cNvPr id="33" name="Imagen 32">
              <a:extLst>
                <a:ext uri="{FF2B5EF4-FFF2-40B4-BE49-F238E27FC236}">
                  <a16:creationId xmlns:a16="http://schemas.microsoft.com/office/drawing/2014/main" id="{79BC0930-C35F-5278-03B4-93E47E7A7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3281" t="31605" r="67656" b="55232"/>
            <a:stretch>
              <a:fillRect/>
            </a:stretch>
          </p:blipFill>
          <p:spPr>
            <a:xfrm>
              <a:off x="4617190" y="2337943"/>
              <a:ext cx="184079" cy="150329"/>
            </a:xfrm>
            <a:prstGeom prst="rect">
              <a:avLst/>
            </a:prstGeom>
          </p:spPr>
        </p:pic>
        <p:pic>
          <p:nvPicPr>
            <p:cNvPr id="34" name="Imagen 33">
              <a:extLst>
                <a:ext uri="{FF2B5EF4-FFF2-40B4-BE49-F238E27FC236}">
                  <a16:creationId xmlns:a16="http://schemas.microsoft.com/office/drawing/2014/main" id="{51E393A4-4A65-F48C-924F-7E15C696B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3281" t="31605" r="67656" b="55232"/>
            <a:stretch>
              <a:fillRect/>
            </a:stretch>
          </p:blipFill>
          <p:spPr>
            <a:xfrm>
              <a:off x="4617187" y="2674457"/>
              <a:ext cx="184079" cy="150329"/>
            </a:xfrm>
            <a:prstGeom prst="rect">
              <a:avLst/>
            </a:prstGeom>
          </p:spPr>
        </p:pic>
        <p:pic>
          <p:nvPicPr>
            <p:cNvPr id="35" name="Imagen 34">
              <a:extLst>
                <a:ext uri="{FF2B5EF4-FFF2-40B4-BE49-F238E27FC236}">
                  <a16:creationId xmlns:a16="http://schemas.microsoft.com/office/drawing/2014/main" id="{43F3AF76-174C-8B52-D8FF-434E0588161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3281" t="31605" r="67656" b="55232"/>
            <a:stretch>
              <a:fillRect/>
            </a:stretch>
          </p:blipFill>
          <p:spPr>
            <a:xfrm>
              <a:off x="4617188" y="2841871"/>
              <a:ext cx="184079" cy="150329"/>
            </a:xfrm>
            <a:prstGeom prst="rect">
              <a:avLst/>
            </a:prstGeom>
          </p:spPr>
        </p:pic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C6041862-84D6-FC3F-53D3-9F0FAEEBC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3281" t="31605" r="67656" b="55232"/>
            <a:stretch>
              <a:fillRect/>
            </a:stretch>
          </p:blipFill>
          <p:spPr>
            <a:xfrm>
              <a:off x="4617189" y="3015716"/>
              <a:ext cx="184079" cy="150329"/>
            </a:xfrm>
            <a:prstGeom prst="rect">
              <a:avLst/>
            </a:prstGeom>
          </p:spPr>
        </p:pic>
        <p:pic>
          <p:nvPicPr>
            <p:cNvPr id="37" name="Imagen 36">
              <a:extLst>
                <a:ext uri="{FF2B5EF4-FFF2-40B4-BE49-F238E27FC236}">
                  <a16:creationId xmlns:a16="http://schemas.microsoft.com/office/drawing/2014/main" id="{AEBE6DAA-CEED-D102-2F39-0A5E5A2E4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3281" t="31605" r="67656" b="55232"/>
            <a:stretch>
              <a:fillRect/>
            </a:stretch>
          </p:blipFill>
          <p:spPr>
            <a:xfrm>
              <a:off x="4617189" y="3189220"/>
              <a:ext cx="184079" cy="150329"/>
            </a:xfrm>
            <a:prstGeom prst="rect">
              <a:avLst/>
            </a:prstGeom>
          </p:spPr>
        </p:pic>
        <p:pic>
          <p:nvPicPr>
            <p:cNvPr id="38" name="Imagen 37">
              <a:extLst>
                <a:ext uri="{FF2B5EF4-FFF2-40B4-BE49-F238E27FC236}">
                  <a16:creationId xmlns:a16="http://schemas.microsoft.com/office/drawing/2014/main" id="{78BA37F9-383A-ED49-A436-FEFB858AB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3281" t="31605" r="67656" b="55232"/>
            <a:stretch>
              <a:fillRect/>
            </a:stretch>
          </p:blipFill>
          <p:spPr>
            <a:xfrm>
              <a:off x="4619647" y="3380160"/>
              <a:ext cx="184079" cy="150329"/>
            </a:xfrm>
            <a:prstGeom prst="rect">
              <a:avLst/>
            </a:prstGeom>
          </p:spPr>
        </p:pic>
        <p:pic>
          <p:nvPicPr>
            <p:cNvPr id="40" name="Imagen 39">
              <a:extLst>
                <a:ext uri="{FF2B5EF4-FFF2-40B4-BE49-F238E27FC236}">
                  <a16:creationId xmlns:a16="http://schemas.microsoft.com/office/drawing/2014/main" id="{6C79E37B-68A7-C7FD-86EB-2F1C6FDC7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3281" t="31605" r="67656" b="55232"/>
            <a:stretch>
              <a:fillRect/>
            </a:stretch>
          </p:blipFill>
          <p:spPr>
            <a:xfrm>
              <a:off x="4617187" y="2490507"/>
              <a:ext cx="184079" cy="150329"/>
            </a:xfrm>
            <a:prstGeom prst="rect">
              <a:avLst/>
            </a:prstGeom>
          </p:spPr>
        </p:pic>
        <p:pic>
          <p:nvPicPr>
            <p:cNvPr id="41" name="Imagen 40">
              <a:extLst>
                <a:ext uri="{FF2B5EF4-FFF2-40B4-BE49-F238E27FC236}">
                  <a16:creationId xmlns:a16="http://schemas.microsoft.com/office/drawing/2014/main" id="{EAC77041-EEEF-54ED-3726-63615CAFF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3281" t="31605" r="67656" b="55232"/>
            <a:stretch>
              <a:fillRect/>
            </a:stretch>
          </p:blipFill>
          <p:spPr>
            <a:xfrm>
              <a:off x="4611381" y="3560000"/>
              <a:ext cx="184079" cy="150329"/>
            </a:xfrm>
            <a:prstGeom prst="rect">
              <a:avLst/>
            </a:prstGeom>
          </p:spPr>
        </p:pic>
        <p:pic>
          <p:nvPicPr>
            <p:cNvPr id="42" name="Imagen 41">
              <a:extLst>
                <a:ext uri="{FF2B5EF4-FFF2-40B4-BE49-F238E27FC236}">
                  <a16:creationId xmlns:a16="http://schemas.microsoft.com/office/drawing/2014/main" id="{0D1F91B6-4F89-B991-C763-E75D2562E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8438" t="49406" r="62987" b="25041"/>
            <a:stretch>
              <a:fillRect/>
            </a:stretch>
          </p:blipFill>
          <p:spPr>
            <a:xfrm>
              <a:off x="4841234" y="3778135"/>
              <a:ext cx="103266" cy="173003"/>
            </a:xfrm>
            <a:prstGeom prst="rect">
              <a:avLst/>
            </a:prstGeom>
          </p:spPr>
        </p:pic>
        <p:pic>
          <p:nvPicPr>
            <p:cNvPr id="45" name="Imagen 44">
              <a:extLst>
                <a:ext uri="{FF2B5EF4-FFF2-40B4-BE49-F238E27FC236}">
                  <a16:creationId xmlns:a16="http://schemas.microsoft.com/office/drawing/2014/main" id="{D993E465-2C8F-7BBD-21EF-793C6715C0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8438" t="49406" r="62987" b="25041"/>
            <a:stretch>
              <a:fillRect/>
            </a:stretch>
          </p:blipFill>
          <p:spPr>
            <a:xfrm>
              <a:off x="4841234" y="2108990"/>
              <a:ext cx="103266" cy="173003"/>
            </a:xfrm>
            <a:prstGeom prst="rect">
              <a:avLst/>
            </a:prstGeom>
          </p:spPr>
        </p:pic>
      </p:grpSp>
      <p:sp>
        <p:nvSpPr>
          <p:cNvPr id="47" name="Rectángulo 46">
            <a:extLst>
              <a:ext uri="{FF2B5EF4-FFF2-40B4-BE49-F238E27FC236}">
                <a16:creationId xmlns:a16="http://schemas.microsoft.com/office/drawing/2014/main" id="{5561730A-F37D-3A9E-894D-40AEF03CFD71}"/>
              </a:ext>
            </a:extLst>
          </p:cNvPr>
          <p:cNvSpPr/>
          <p:nvPr/>
        </p:nvSpPr>
        <p:spPr>
          <a:xfrm>
            <a:off x="540702" y="5689898"/>
            <a:ext cx="5218019" cy="408515"/>
          </a:xfrm>
          <a:prstGeom prst="rect">
            <a:avLst/>
          </a:prstGeom>
          <a:solidFill>
            <a:srgbClr val="FFC000"/>
          </a:solidFill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PY" sz="1000" b="1" dirty="0"/>
              <a:t>Cierre de meta: </a:t>
            </a:r>
            <a:r>
              <a:rPr lang="es-PY" sz="1000" dirty="0"/>
              <a:t>12:00 </a:t>
            </a:r>
            <a:r>
              <a:rPr lang="es-PY" sz="1000" dirty="0" err="1"/>
              <a:t>hs</a:t>
            </a:r>
            <a:r>
              <a:rPr lang="es-PY" sz="1000" dirty="0"/>
              <a:t> del domingo 14</a:t>
            </a:r>
            <a:endParaRPr lang="en-US" sz="1000" dirty="0"/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D542CE49-ADA9-E0E9-EDF6-DC05AC32A5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7035" y="1000205"/>
            <a:ext cx="355313" cy="30022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</p:pic>
      <p:sp>
        <p:nvSpPr>
          <p:cNvPr id="22" name="Rectángulo 21">
            <a:extLst>
              <a:ext uri="{FF2B5EF4-FFF2-40B4-BE49-F238E27FC236}">
                <a16:creationId xmlns:a16="http://schemas.microsoft.com/office/drawing/2014/main" id="{1133F6F5-ABC2-3D7F-36E8-D40F0474C9EB}"/>
              </a:ext>
            </a:extLst>
          </p:cNvPr>
          <p:cNvSpPr/>
          <p:nvPr/>
        </p:nvSpPr>
        <p:spPr>
          <a:xfrm>
            <a:off x="540703" y="6256846"/>
            <a:ext cx="5229726" cy="408515"/>
          </a:xfrm>
          <a:prstGeom prst="rect">
            <a:avLst/>
          </a:prstGeom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PY" sz="1000" dirty="0"/>
              <a:t>Director de carrera: Julio Salomón 	0981 461676</a:t>
            </a:r>
          </a:p>
          <a:p>
            <a:r>
              <a:rPr lang="es-PY" sz="1000" dirty="0"/>
              <a:t>PC CENTRAL: 			0994 253077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0443109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</TotalTime>
  <Words>498</Words>
  <Application>Microsoft Office PowerPoint</Application>
  <PresentationFormat>Panorámica</PresentationFormat>
  <Paragraphs>149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Aeonik Medium</vt:lpstr>
      <vt:lpstr>Aptos</vt:lpstr>
      <vt:lpstr>Aptos Display</vt:lpstr>
      <vt:lpstr>Arial</vt:lpstr>
      <vt:lpstr>Bebas Kai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Ilse Vazquez</dc:creator>
  <cp:lastModifiedBy>Ilse Vazquez</cp:lastModifiedBy>
  <cp:revision>30</cp:revision>
  <cp:lastPrinted>2025-09-08T02:06:29Z</cp:lastPrinted>
  <dcterms:created xsi:type="dcterms:W3CDTF">2025-09-03T20:54:46Z</dcterms:created>
  <dcterms:modified xsi:type="dcterms:W3CDTF">2025-09-08T22:17:25Z</dcterms:modified>
</cp:coreProperties>
</file>